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7" r:id="rId2"/>
    <p:sldId id="258" r:id="rId3"/>
    <p:sldId id="263" r:id="rId4"/>
    <p:sldId id="259" r:id="rId5"/>
    <p:sldId id="269" r:id="rId6"/>
    <p:sldId id="270" r:id="rId7"/>
    <p:sldId id="271" r:id="rId8"/>
    <p:sldId id="275" r:id="rId9"/>
    <p:sldId id="262" r:id="rId10"/>
    <p:sldId id="261" r:id="rId11"/>
    <p:sldId id="268" r:id="rId12"/>
    <p:sldId id="266" r:id="rId13"/>
    <p:sldId id="265" r:id="rId14"/>
    <p:sldId id="267" r:id="rId15"/>
    <p:sldId id="274" r:id="rId16"/>
    <p:sldId id="272" r:id="rId17"/>
    <p:sldId id="256" r:id="rId18"/>
    <p:sldId id="273" r:id="rId19"/>
    <p:sldId id="26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2A2C"/>
    <a:srgbClr val="F36D24"/>
    <a:srgbClr val="FDB713"/>
    <a:srgbClr val="88D0E8"/>
    <a:srgbClr val="00689D"/>
    <a:srgbClr val="0A97D9"/>
    <a:srgbClr val="3F7E44"/>
    <a:srgbClr val="F1B6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53" autoAdjust="0"/>
    <p:restoredTop sz="94674" autoAdjust="0"/>
  </p:normalViewPr>
  <p:slideViewPr>
    <p:cSldViewPr snapToGrid="0">
      <p:cViewPr varScale="1">
        <p:scale>
          <a:sx n="74" d="100"/>
          <a:sy n="74" d="100"/>
        </p:scale>
        <p:origin x="2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E5353F-1249-4FA7-93C6-A9B4F5C5FABB}" type="datetimeFigureOut">
              <a:rPr lang="en-US" smtClean="0"/>
              <a:t>4/19/2025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E6192D-5F88-4643-9D24-0DDF50BC17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202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6EAAF-788B-4FE8-88C3-1EDC09DC61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6991C0-5A31-4F52-924C-045C44ED24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30962E-F3A6-4ADB-94AA-018A6B0F0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0493B3-2012-4AA3-8808-18851AAC478C}" type="datetime1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5B687-B33E-4D57-8B17-B7E3AD8D7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6CF5B9-C9A6-4396-B708-1A0C002AD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196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141C2-60DE-43C7-A884-DDCB4F50F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FDF3D3-9FA6-4C5F-8CD6-11B5CB72A8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B430A-F909-4F0E-BF09-2EE7930355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AC1BF-FA36-44FE-B5E1-308A227BECC8}" type="datetime1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2931DD-FAE2-444E-B2C2-0FC0C1710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6AA5E-DDFA-415E-87DE-8B3388841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750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87588D-46E5-4D1E-9A74-F5C2C20507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8BC374-E560-404A-8BD6-B43556B81C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3F0DC-B1AD-4435-A1C3-FAF23ACDE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DFDC1-3436-4E70-864E-2A1FAD42034E}" type="datetime1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595126-3CC2-4B8B-B800-9EB5E8187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A5E64E-B67B-447B-8BBB-0A6049EA9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278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8AA92-B8CC-4F82-98EC-F8A31C199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8042C3-D0F5-4A9B-B454-E286FA0AB2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7D8C5E-6EAE-4F94-98E4-B14C849EB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A35F6-FFFA-40E8-A3B3-01DD9DB5DCBE}" type="datetime1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B8317-37D0-4576-BD4F-EA63E44CB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AD2C5-CE90-40EE-BF91-F4DC3A1CD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67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F50C9-5CEB-4D91-BBA3-F810D7760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A276DD-4B97-44F0-8744-C0629E3C56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42F783-2B53-4634-829A-09DD0B4AB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1A0035-1B51-42CF-9278-ACFF109026DF}" type="datetime1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D55727-A297-45AA-9048-3D2E669B9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24A09-CA5F-4400-B87C-FB8A3D9EF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516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5623B-6CC4-493A-89C0-9E7586683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4515E-FF8D-41F6-A0CF-DE38F13D67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363228-04BC-443A-A0DE-A0116C6024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E4FF78-ED5D-41C0-BFB0-71018943D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82B46-EE1D-44BA-9D77-4E61B3EBBB61}" type="datetime1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1A9A3-6B30-4CE5-A966-CED0C0947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52B4C4-8F1D-457B-8E29-475B0556A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633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8D9DBE-EA61-4631-BEE1-DBCCB5059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FD4095-28EB-464A-BEED-FD0D21199A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7769F6-3405-496D-B9A0-9D8B8BD9C0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EA1812-E672-4A8F-8DFC-B912C1B34E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22E5A2-5CE0-4F97-9D85-687715DA26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D333A6-C272-4B0A-87C6-392193977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43934C-7E78-415D-BBFD-874FAB44B368}" type="datetime1">
              <a:rPr lang="en-US" smtClean="0"/>
              <a:t>4/19/2025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E17A55-21AD-4373-B948-87D7E8061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EBB7A7-C3DC-44EF-AB5F-C613F1E5F4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903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05015-3609-4C0C-AE47-623729E3E9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21F74D-1906-454F-9404-8B31DD168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A86BA-7842-48EF-83C4-11B641B83AA0}" type="datetime1">
              <a:rPr lang="en-US" smtClean="0"/>
              <a:t>4/19/2025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96ACE4-A0C5-477D-87E1-417F63B2A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F5D7F5-CBD9-4AE8-BDB8-7427C39F3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88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42E59B-BA04-482E-A414-6D96CCFB9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60C92-24B5-4180-B5B6-58A30111E371}" type="datetime1">
              <a:rPr lang="en-US" smtClean="0"/>
              <a:t>4/19/2025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172D4A-5443-4D60-9796-8F023F2B3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26BDF-13AE-458C-AB8E-8549E2374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340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7DE3A-D45C-4735-94C8-B20AA5BBF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2E19C-9A3C-455F-91A4-A95F1501F5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9582C3-48E1-49CA-9B11-316978611B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F6A4EB-7B1C-49A0-A589-CB964619E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170794-5BBA-4D7E-84CE-E28B3AE5DDE4}" type="datetime1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3518CF-4102-46DF-8C0F-047B7EF3D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28F432-17D5-4767-AE4B-709A9DAC4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073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DD69F-6C81-4576-A41E-0D1FFFFAE3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70E3B7-AC54-4225-A84D-8DF95773D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117C51-0E3E-4AD9-9EBD-07E00987A5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1A5B3-3F5E-446E-90DE-66A740CD5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395E7-EC18-4F89-89F5-8AE7A9E25E1B}" type="datetime1">
              <a:rPr lang="en-US" smtClean="0"/>
              <a:t>4/19/2025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C377BC-4DB0-4ED0-9020-6D187450F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68F645-6ACA-40CD-A5E9-E0B8752C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008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D25EA3-84B1-4DEF-B21D-D8F88BFCB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79E36-E1E3-490F-A547-BA3B129EFD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3370A8-8B9C-43AE-A361-C1CFF7596C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465899-2C75-4A39-B154-8BFF0C2BF90E}" type="datetime1">
              <a:rPr lang="en-US" smtClean="0"/>
              <a:t>4/19/2025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2A5501-837D-4C35-9484-9AFF3417A3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86AE1-25B3-43B3-BC5D-39245BB900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25AA3-1E30-465B-BF95-021F6BA90C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01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5F2DEA1-BF7E-4E40-AF93-B86901BC1AE7}"/>
              </a:ext>
            </a:extLst>
          </p:cNvPr>
          <p:cNvSpPr txBox="1"/>
          <p:nvPr/>
        </p:nvSpPr>
        <p:spPr>
          <a:xfrm>
            <a:off x="1518451" y="2074556"/>
            <a:ext cx="9094221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6600" dirty="0">
                <a:solidFill>
                  <a:srgbClr val="2C2A2C"/>
                </a:solidFill>
                <a:latin typeface="Neilvard One" pitchFamily="50" charset="0"/>
              </a:rPr>
              <a:t>SIGHT Day Congress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8DBD2B-84C0-4E75-8001-A5EBC9F77066}"/>
              </a:ext>
            </a:extLst>
          </p:cNvPr>
          <p:cNvSpPr txBox="1"/>
          <p:nvPr/>
        </p:nvSpPr>
        <p:spPr>
          <a:xfrm>
            <a:off x="2016931" y="3349649"/>
            <a:ext cx="833112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spc="1500" dirty="0">
                <a:solidFill>
                  <a:srgbClr val="2C2A2C"/>
                </a:solidFill>
                <a:latin typeface="Montserrat" pitchFamily="2" charset="0"/>
              </a:rPr>
              <a:t>TECHNICAL CHALLENGE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061898D-3749-47FD-B882-E66A75291D6B}"/>
              </a:ext>
            </a:extLst>
          </p:cNvPr>
          <p:cNvSpPr/>
          <p:nvPr/>
        </p:nvSpPr>
        <p:spPr>
          <a:xfrm>
            <a:off x="3830784" y="4316575"/>
            <a:ext cx="4131530" cy="603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8D0E8"/>
              </a:gs>
              <a:gs pos="100000">
                <a:srgbClr val="F1B610"/>
              </a:gs>
            </a:gsLst>
            <a:lin ang="0" scaled="1"/>
            <a:tileRect/>
          </a:gradFill>
          <a:ln>
            <a:noFill/>
          </a:ln>
          <a:effectLst>
            <a:outerShdw blurRad="342900" dist="38100" dir="7440000" sx="97000" sy="97000" algn="tl" rotWithShape="0">
              <a:prstClr val="black">
                <a:alpha val="17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dirty="0">
                <a:solidFill>
                  <a:srgbClr val="2C2A2C"/>
                </a:solidFill>
                <a:latin typeface="Montserrat" pitchFamily="2" charset="0"/>
              </a:rPr>
              <a:t>Saturday, </a:t>
            </a:r>
            <a:r>
              <a:rPr lang="en-US" sz="2300" b="1" dirty="0">
                <a:solidFill>
                  <a:srgbClr val="2C2A2C"/>
                </a:solidFill>
                <a:latin typeface="Montserrat ExtraBold" pitchFamily="2" charset="0"/>
              </a:rPr>
              <a:t>April 19</a:t>
            </a:r>
            <a:r>
              <a:rPr lang="en-US" sz="2300" dirty="0">
                <a:solidFill>
                  <a:srgbClr val="2C2A2C"/>
                </a:solidFill>
                <a:latin typeface="Montserrat" pitchFamily="2" charset="0"/>
              </a:rPr>
              <a:t>, 2025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8B0120C-1314-4ECE-BFB9-8306DD6AA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613" y="6015680"/>
            <a:ext cx="2743200" cy="365125"/>
          </a:xfrm>
        </p:spPr>
        <p:txBody>
          <a:bodyPr/>
          <a:lstStyle/>
          <a:p>
            <a:fld id="{1A225AA3-1E30-465B-BF95-021F6BA90CEA}" type="slidenum">
              <a:rPr lang="en-US" sz="2000" smtClean="0">
                <a:solidFill>
                  <a:srgbClr val="2C2A2C"/>
                </a:solidFill>
                <a:latin typeface="Neilvard One" pitchFamily="50" charset="0"/>
              </a:rPr>
              <a:t>1</a:t>
            </a:fld>
            <a:endParaRPr lang="en-US" sz="2000" dirty="0">
              <a:solidFill>
                <a:srgbClr val="2C2A2C"/>
              </a:solidFill>
              <a:latin typeface="Neilvard One" pitchFamily="50" charset="0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1850435-8955-492E-8BA7-E2D32CC323DE}"/>
              </a:ext>
            </a:extLst>
          </p:cNvPr>
          <p:cNvGrpSpPr/>
          <p:nvPr/>
        </p:nvGrpSpPr>
        <p:grpSpPr>
          <a:xfrm>
            <a:off x="3137386" y="430815"/>
            <a:ext cx="5917227" cy="914425"/>
            <a:chOff x="3803548" y="356369"/>
            <a:chExt cx="5917227" cy="91442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724DAA5-D41E-40C3-A173-7A53BD4B8D3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274" y="524420"/>
              <a:ext cx="1271450" cy="58147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DD9C87D-1C85-4FB4-B458-EA6FEF324B5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655" b="20448"/>
            <a:stretch/>
          </p:blipFill>
          <p:spPr>
            <a:xfrm>
              <a:off x="3803548" y="487349"/>
              <a:ext cx="1199884" cy="694698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A5A9CEC2-17F9-4DFF-8968-0496536E6E9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8566" y="356369"/>
              <a:ext cx="914425" cy="91442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029C59C9-8F55-4710-9B12-73A0F33E34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07" t="11487" r="13556" b="36205"/>
            <a:stretch/>
          </p:blipFill>
          <p:spPr>
            <a:xfrm>
              <a:off x="8559833" y="435075"/>
              <a:ext cx="1160942" cy="766385"/>
            </a:xfrm>
            <a:prstGeom prst="rect">
              <a:avLst/>
            </a:prstGeom>
          </p:spPr>
        </p:pic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A0746A55-F59D-4923-8B10-27077B147164}"/>
              </a:ext>
            </a:extLst>
          </p:cNvPr>
          <p:cNvSpPr/>
          <p:nvPr/>
        </p:nvSpPr>
        <p:spPr>
          <a:xfrm>
            <a:off x="394306" y="5875078"/>
            <a:ext cx="45746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2C2A2C"/>
                </a:solidFill>
                <a:latin typeface="Montserrat" pitchFamily="2" charset="0"/>
              </a:rPr>
              <a:t>Saturday, </a:t>
            </a:r>
            <a:r>
              <a:rPr lang="en-US" b="1" dirty="0">
                <a:solidFill>
                  <a:srgbClr val="2C2A2C"/>
                </a:solidFill>
                <a:latin typeface="Montserrat" pitchFamily="2" charset="0"/>
              </a:rPr>
              <a:t>April 19</a:t>
            </a:r>
            <a:r>
              <a:rPr lang="en-US" dirty="0">
                <a:solidFill>
                  <a:srgbClr val="2C2A2C"/>
                </a:solidFill>
                <a:latin typeface="Montserrat" pitchFamily="2" charset="0"/>
              </a:rPr>
              <a:t>, 2025</a:t>
            </a:r>
          </a:p>
          <a:p>
            <a:r>
              <a:rPr lang="en-US" dirty="0">
                <a:solidFill>
                  <a:srgbClr val="2C2A2C"/>
                </a:solidFill>
                <a:latin typeface="Montserrat" pitchFamily="2" charset="0"/>
              </a:rPr>
              <a:t>Orient Palace Hotel, </a:t>
            </a:r>
            <a:r>
              <a:rPr lang="en-US" b="1" dirty="0">
                <a:solidFill>
                  <a:srgbClr val="2C2A2C"/>
                </a:solidFill>
                <a:latin typeface="Montserrat" pitchFamily="2" charset="0"/>
              </a:rPr>
              <a:t>6:30PM</a:t>
            </a:r>
            <a:endParaRPr lang="en-US" dirty="0">
              <a:solidFill>
                <a:srgbClr val="2C2A2C"/>
              </a:solidFill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3836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8B0120C-1314-4ECE-BFB9-8306DD6AA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613" y="6015680"/>
            <a:ext cx="2743200" cy="365125"/>
          </a:xfrm>
        </p:spPr>
        <p:txBody>
          <a:bodyPr/>
          <a:lstStyle/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t>10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C486D090-FAFD-415A-9CE3-6DA615C3214A}"/>
              </a:ext>
            </a:extLst>
          </p:cNvPr>
          <p:cNvSpPr/>
          <p:nvPr/>
        </p:nvSpPr>
        <p:spPr>
          <a:xfrm>
            <a:off x="1093890" y="3127495"/>
            <a:ext cx="3504566" cy="603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8D0E8"/>
              </a:gs>
              <a:gs pos="100000">
                <a:srgbClr val="F1B610"/>
              </a:gs>
            </a:gsLst>
            <a:lin ang="0" scaled="1"/>
            <a:tileRect/>
          </a:gradFill>
          <a:ln>
            <a:noFill/>
          </a:ln>
          <a:effectLst>
            <a:outerShdw blurRad="520700" dist="38100" dir="2700000" algn="tl" rotWithShape="0">
              <a:prstClr val="black">
                <a:alpha val="23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b="1" dirty="0">
                <a:solidFill>
                  <a:srgbClr val="2C2A2C"/>
                </a:solidFill>
                <a:latin typeface="Montserrat" pitchFamily="2" charset="0"/>
              </a:rPr>
              <a:t>Flow</a:t>
            </a:r>
            <a:r>
              <a:rPr lang="en-US" sz="2300" dirty="0">
                <a:solidFill>
                  <a:srgbClr val="2C2A2C"/>
                </a:solidFill>
                <a:latin typeface="Montserrat" pitchFamily="2" charset="0"/>
              </a:rPr>
              <a:t> Diagram</a:t>
            </a:r>
            <a:endParaRPr lang="en-US" sz="2300" b="1" dirty="0">
              <a:solidFill>
                <a:srgbClr val="2C2A2C"/>
              </a:solidFill>
              <a:latin typeface="Montserrat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C13E36-EDB5-46F7-8432-DB0D7501D0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1686" y="-298127"/>
            <a:ext cx="5352218" cy="7454254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21793596"/>
      </p:ext>
    </p:extLst>
  </p:cSld>
  <p:clrMapOvr>
    <a:masterClrMapping/>
  </p:clrMapOvr>
  <p:transition spd="slow">
    <p:push dir="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8B0120C-1314-4ECE-BFB9-8306DD6AA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613" y="6015680"/>
            <a:ext cx="2743200" cy="365125"/>
          </a:xfrm>
        </p:spPr>
        <p:txBody>
          <a:bodyPr/>
          <a:lstStyle/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t>11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C486D090-FAFD-415A-9CE3-6DA615C3214A}"/>
              </a:ext>
            </a:extLst>
          </p:cNvPr>
          <p:cNvSpPr/>
          <p:nvPr/>
        </p:nvSpPr>
        <p:spPr>
          <a:xfrm>
            <a:off x="1307218" y="3127495"/>
            <a:ext cx="3504566" cy="603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8D0E8"/>
              </a:gs>
              <a:gs pos="100000">
                <a:srgbClr val="F1B610"/>
              </a:gs>
            </a:gsLst>
            <a:lin ang="0" scaled="1"/>
            <a:tileRect/>
          </a:gradFill>
          <a:ln>
            <a:noFill/>
          </a:ln>
          <a:effectLst>
            <a:outerShdw blurRad="203200" dist="38100" dir="2700000" algn="tl" rotWithShape="0">
              <a:prstClr val="black">
                <a:alpha val="13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b="1" dirty="0">
                <a:solidFill>
                  <a:srgbClr val="2C2A2C"/>
                </a:solidFill>
                <a:latin typeface="Montserrat" pitchFamily="2" charset="0"/>
              </a:rPr>
              <a:t>Technology</a:t>
            </a:r>
            <a:r>
              <a:rPr lang="en-US" sz="2300" dirty="0">
                <a:solidFill>
                  <a:srgbClr val="2C2A2C"/>
                </a:solidFill>
                <a:latin typeface="Montserrat" pitchFamily="2" charset="0"/>
              </a:rPr>
              <a:t> Stack</a:t>
            </a:r>
            <a:endParaRPr lang="en-US" sz="2300" b="1" dirty="0">
              <a:solidFill>
                <a:srgbClr val="2C2A2C"/>
              </a:solidFill>
              <a:latin typeface="Montserrat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57F8FA3-30CD-44A5-AE98-A7E6557B39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4537" y="233438"/>
            <a:ext cx="4809528" cy="6391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55152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1C0923-503D-4DC6-B53B-D38095CB3463}"/>
              </a:ext>
            </a:extLst>
          </p:cNvPr>
          <p:cNvSpPr/>
          <p:nvPr/>
        </p:nvSpPr>
        <p:spPr>
          <a:xfrm>
            <a:off x="1" y="0"/>
            <a:ext cx="6096000" cy="6858000"/>
          </a:xfrm>
          <a:prstGeom prst="rect">
            <a:avLst/>
          </a:prstGeom>
          <a:solidFill>
            <a:srgbClr val="3F7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B962B-9306-477F-A072-155C7EBFD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12</a:t>
            </a:fld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7F63F3-39D9-4549-B50C-575C5AD5A761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A9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478A24-9E07-42C4-9430-09F31A0394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422" y="1052423"/>
            <a:ext cx="4753158" cy="47531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2B8EE5-A17C-46FC-A444-6C35E58E3F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7422" y="1052424"/>
            <a:ext cx="4753156" cy="4753152"/>
          </a:xfrm>
          <a:prstGeom prst="rect">
            <a:avLst/>
          </a:prstGeom>
        </p:spPr>
      </p:pic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EDE1F726-9986-4CD3-88A6-3DDEC7750992}"/>
              </a:ext>
            </a:extLst>
          </p:cNvPr>
          <p:cNvSpPr txBox="1">
            <a:spLocks/>
          </p:cNvSpPr>
          <p:nvPr/>
        </p:nvSpPr>
        <p:spPr>
          <a:xfrm>
            <a:off x="9054613" y="60156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A225AA3-1E30-465B-BF95-021F6BA90CEA}" type="slidenum">
              <a:rPr lang="en-US" sz="2000" smtClean="0">
                <a:solidFill>
                  <a:schemeClr val="bg1"/>
                </a:solidFill>
                <a:latin typeface="Neilvard One" pitchFamily="50" charset="0"/>
              </a:rPr>
              <a:pPr/>
              <a:t>12</a:t>
            </a:fld>
            <a:endParaRPr lang="en-US" sz="2000" dirty="0">
              <a:solidFill>
                <a:schemeClr val="bg1"/>
              </a:solidFill>
              <a:latin typeface="Neilvard On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151499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1C0923-503D-4DC6-B53B-D38095CB3463}"/>
              </a:ext>
            </a:extLst>
          </p:cNvPr>
          <p:cNvSpPr/>
          <p:nvPr/>
        </p:nvSpPr>
        <p:spPr>
          <a:xfrm>
            <a:off x="1" y="0"/>
            <a:ext cx="6096000" cy="6858000"/>
          </a:xfrm>
          <a:prstGeom prst="rect">
            <a:avLst/>
          </a:prstGeom>
          <a:solidFill>
            <a:srgbClr val="FDB7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1B962B-9306-477F-A072-155C7EBFD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60767F-819F-496A-B024-6386A3BA2E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48"/>
          <a:stretch/>
        </p:blipFill>
        <p:spPr>
          <a:xfrm>
            <a:off x="500892" y="886265"/>
            <a:ext cx="4940644" cy="508547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B7F63F3-39D9-4549-B50C-575C5AD5A761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F36D2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067731B-1D0B-485A-AED1-EC8E9B528C6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" t="3077" r="2682" b="1820"/>
          <a:stretch/>
        </p:blipFill>
        <p:spPr>
          <a:xfrm>
            <a:off x="6705600" y="1042737"/>
            <a:ext cx="4844716" cy="4836418"/>
          </a:xfrm>
          <a:prstGeom prst="rect">
            <a:avLst/>
          </a:prstGeom>
        </p:spPr>
      </p:pic>
      <p:sp>
        <p:nvSpPr>
          <p:cNvPr id="13" name="Slide Number Placeholder 9">
            <a:extLst>
              <a:ext uri="{FF2B5EF4-FFF2-40B4-BE49-F238E27FC236}">
                <a16:creationId xmlns:a16="http://schemas.microsoft.com/office/drawing/2014/main" id="{61BD8DC1-DD3D-4761-92F7-1F4C5B5217B9}"/>
              </a:ext>
            </a:extLst>
          </p:cNvPr>
          <p:cNvSpPr txBox="1">
            <a:spLocks/>
          </p:cNvSpPr>
          <p:nvPr/>
        </p:nvSpPr>
        <p:spPr>
          <a:xfrm>
            <a:off x="9054613" y="60156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A225AA3-1E30-465B-BF95-021F6BA90CEA}" type="slidenum">
              <a:rPr lang="en-US" sz="2000" smtClean="0">
                <a:solidFill>
                  <a:schemeClr val="bg1"/>
                </a:solidFill>
                <a:latin typeface="Neilvard One" pitchFamily="50" charset="0"/>
              </a:rPr>
              <a:pPr/>
              <a:t>13</a:t>
            </a:fld>
            <a:endParaRPr lang="en-US" sz="2000" dirty="0">
              <a:solidFill>
                <a:schemeClr val="bg1"/>
              </a:solidFill>
              <a:latin typeface="Neilvard On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9995472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689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EB829F-8BF1-47B7-9474-C7C383076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1555" y="714558"/>
            <a:ext cx="5428890" cy="5428884"/>
          </a:xfrm>
          <a:prstGeom prst="rect">
            <a:avLst/>
          </a:prstGeom>
        </p:spPr>
      </p:pic>
      <p:sp>
        <p:nvSpPr>
          <p:cNvPr id="11" name="Slide Number Placeholder 9">
            <a:extLst>
              <a:ext uri="{FF2B5EF4-FFF2-40B4-BE49-F238E27FC236}">
                <a16:creationId xmlns:a16="http://schemas.microsoft.com/office/drawing/2014/main" id="{4C100038-F4EE-4B83-8A6E-809ADC06D034}"/>
              </a:ext>
            </a:extLst>
          </p:cNvPr>
          <p:cNvSpPr txBox="1">
            <a:spLocks/>
          </p:cNvSpPr>
          <p:nvPr/>
        </p:nvSpPr>
        <p:spPr>
          <a:xfrm>
            <a:off x="9054613" y="60156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A225AA3-1E30-465B-BF95-021F6BA90CEA}" type="slidenum">
              <a:rPr lang="en-US" sz="2000" smtClean="0">
                <a:solidFill>
                  <a:schemeClr val="bg1"/>
                </a:solidFill>
                <a:latin typeface="Neilvard One" pitchFamily="50" charset="0"/>
              </a:rPr>
              <a:pPr/>
              <a:t>14</a:t>
            </a:fld>
            <a:endParaRPr lang="en-US" sz="2000" dirty="0">
              <a:solidFill>
                <a:schemeClr val="bg1"/>
              </a:solidFill>
              <a:latin typeface="Neilvard On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289636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A21AD3-72F8-45C6-84CD-9271F19B4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15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874C557-BA1C-4B8E-8550-E8520121E6F4}"/>
              </a:ext>
            </a:extLst>
          </p:cNvPr>
          <p:cNvGrpSpPr/>
          <p:nvPr/>
        </p:nvGrpSpPr>
        <p:grpSpPr>
          <a:xfrm>
            <a:off x="713229" y="5938085"/>
            <a:ext cx="3887941" cy="600827"/>
            <a:chOff x="3803548" y="356369"/>
            <a:chExt cx="5917227" cy="91442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F23737F6-4B42-44AD-A9E1-1361CD723A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60274" y="524420"/>
              <a:ext cx="1271450" cy="581477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A9974F2-3893-4C19-AC6E-E592796E20E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655" b="20448"/>
            <a:stretch/>
          </p:blipFill>
          <p:spPr>
            <a:xfrm>
              <a:off x="3803548" y="487349"/>
              <a:ext cx="1199884" cy="69469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A3E091C0-0DC9-40E4-A67B-DE8F9D15B10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88566" y="356369"/>
              <a:ext cx="914425" cy="914425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FF2FEE-AFB7-4579-8C0C-52A555C15B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07" t="11487" r="13556" b="36205"/>
            <a:stretch/>
          </p:blipFill>
          <p:spPr>
            <a:xfrm>
              <a:off x="8559833" y="435075"/>
              <a:ext cx="1160942" cy="766385"/>
            </a:xfrm>
            <a:prstGeom prst="rect">
              <a:avLst/>
            </a:prstGeom>
          </p:spPr>
        </p:pic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981F2CE-FDE4-413C-AB56-276917B72AE5}"/>
              </a:ext>
            </a:extLst>
          </p:cNvPr>
          <p:cNvSpPr txBox="1"/>
          <p:nvPr/>
        </p:nvSpPr>
        <p:spPr>
          <a:xfrm>
            <a:off x="713229" y="1348653"/>
            <a:ext cx="5382771" cy="19389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dirty="0">
                <a:solidFill>
                  <a:srgbClr val="2C2A2C"/>
                </a:solidFill>
                <a:latin typeface="Neilvard One" pitchFamily="50" charset="0"/>
              </a:rPr>
              <a:t>THE clock</a:t>
            </a:r>
          </a:p>
          <a:p>
            <a:r>
              <a:rPr lang="en-US" sz="6000" dirty="0">
                <a:solidFill>
                  <a:srgbClr val="2C2A2C"/>
                </a:solidFill>
                <a:latin typeface="Neilvard One" pitchFamily="50" charset="0"/>
              </a:rPr>
              <a:t>is ticking…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F6A0683-F4A7-4A54-A2ED-F696A6557B1B}"/>
              </a:ext>
            </a:extLst>
          </p:cNvPr>
          <p:cNvSpPr txBox="1"/>
          <p:nvPr/>
        </p:nvSpPr>
        <p:spPr>
          <a:xfrm>
            <a:off x="713229" y="3574443"/>
            <a:ext cx="46141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And the stakes are high , the call to action is now and the solution is ours.</a:t>
            </a:r>
          </a:p>
        </p:txBody>
      </p:sp>
    </p:spTree>
    <p:extLst>
      <p:ext uri="{BB962C8B-B14F-4D97-AF65-F5344CB8AC3E}">
        <p14:creationId xmlns:p14="http://schemas.microsoft.com/office/powerpoint/2010/main" val="34161921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5E004B5-6EB4-4737-ADD2-1681515AE9DB}"/>
              </a:ext>
            </a:extLst>
          </p:cNvPr>
          <p:cNvGrpSpPr/>
          <p:nvPr/>
        </p:nvGrpSpPr>
        <p:grpSpPr>
          <a:xfrm rot="10800000">
            <a:off x="681658" y="903612"/>
            <a:ext cx="1522640" cy="561934"/>
            <a:chOff x="1348636" y="1370732"/>
            <a:chExt cx="800489" cy="29542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F7FD99EF-4B9B-4049-BBCB-3448F971AEFC}"/>
                </a:ext>
              </a:extLst>
            </p:cNvPr>
            <p:cNvSpPr/>
            <p:nvPr/>
          </p:nvSpPr>
          <p:spPr>
            <a:xfrm>
              <a:off x="1348636" y="1370732"/>
              <a:ext cx="538063" cy="295422"/>
            </a:xfrm>
            <a:prstGeom prst="parallelogram">
              <a:avLst>
                <a:gd name="adj" fmla="val 31855"/>
              </a:avLst>
            </a:prstGeom>
            <a:gradFill flip="none" rotWithShape="1">
              <a:gsLst>
                <a:gs pos="0">
                  <a:srgbClr val="88D0E8"/>
                </a:gs>
                <a:gs pos="100000">
                  <a:srgbClr val="F1B61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2C2A2C"/>
                </a:solidFill>
              </a:endParaRPr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CFF15B24-96C1-4199-8912-C95D7D7D68EE}"/>
                </a:ext>
              </a:extLst>
            </p:cNvPr>
            <p:cNvSpPr/>
            <p:nvPr/>
          </p:nvSpPr>
          <p:spPr>
            <a:xfrm>
              <a:off x="1819133" y="1370732"/>
              <a:ext cx="196253" cy="295422"/>
            </a:xfrm>
            <a:prstGeom prst="parallelogram">
              <a:avLst>
                <a:gd name="adj" fmla="val 46702"/>
              </a:avLst>
            </a:prstGeom>
            <a:gradFill flip="none" rotWithShape="1">
              <a:gsLst>
                <a:gs pos="0">
                  <a:srgbClr val="88D0E8"/>
                </a:gs>
                <a:gs pos="100000">
                  <a:srgbClr val="F1B61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2C2A2C"/>
                </a:solidFill>
              </a:endParaRPr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4B0F5829-96E0-42F4-BAD0-77251BF97636}"/>
                </a:ext>
              </a:extLst>
            </p:cNvPr>
            <p:cNvSpPr/>
            <p:nvPr/>
          </p:nvSpPr>
          <p:spPr>
            <a:xfrm>
              <a:off x="1952872" y="1370732"/>
              <a:ext cx="196253" cy="295422"/>
            </a:xfrm>
            <a:prstGeom prst="parallelogram">
              <a:avLst>
                <a:gd name="adj" fmla="val 46702"/>
              </a:avLst>
            </a:prstGeom>
            <a:gradFill flip="none" rotWithShape="1">
              <a:gsLst>
                <a:gs pos="0">
                  <a:srgbClr val="88D0E8"/>
                </a:gs>
                <a:gs pos="100000">
                  <a:srgbClr val="F1B61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2C2A2C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5A0BA0A-1AED-4E5D-97F4-8084F509F890}"/>
              </a:ext>
            </a:extLst>
          </p:cNvPr>
          <p:cNvSpPr txBox="1"/>
          <p:nvPr/>
        </p:nvSpPr>
        <p:spPr>
          <a:xfrm>
            <a:off x="1412904" y="634550"/>
            <a:ext cx="4152035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800" dirty="0">
                <a:solidFill>
                  <a:srgbClr val="2C2A2C"/>
                </a:solidFill>
                <a:latin typeface="Neilvard One" pitchFamily="50" charset="0"/>
              </a:rPr>
              <a:t>challenges</a:t>
            </a:r>
          </a:p>
        </p:txBody>
      </p:sp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A750F53B-F767-4079-9DAE-7673E550A7C3}"/>
              </a:ext>
            </a:extLst>
          </p:cNvPr>
          <p:cNvSpPr txBox="1">
            <a:spLocks/>
          </p:cNvSpPr>
          <p:nvPr/>
        </p:nvSpPr>
        <p:spPr>
          <a:xfrm>
            <a:off x="9054613" y="60156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pPr/>
              <a:t>16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781041-24D7-4088-9546-B060DD40CD91}"/>
              </a:ext>
            </a:extLst>
          </p:cNvPr>
          <p:cNvSpPr txBox="1"/>
          <p:nvPr/>
        </p:nvSpPr>
        <p:spPr>
          <a:xfrm>
            <a:off x="478076" y="1802331"/>
            <a:ext cx="1123584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2C2A2C"/>
                </a:solidFill>
                <a:latin typeface="Montserrat" pitchFamily="2" charset="0"/>
              </a:rPr>
              <a:t>Challenges</a:t>
            </a: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 like harsh conditions, power limits, and poor connectivity are tackled with durable design, smart energy use, hybrid comms, and legal coordination.</a:t>
            </a:r>
          </a:p>
          <a:p>
            <a:endParaRPr lang="en-US" sz="2800" dirty="0">
              <a:solidFill>
                <a:srgbClr val="2C2A2C"/>
              </a:solidFill>
              <a:latin typeface="Montserrat" pitchFamily="2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Marine-grade materials for durability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Solar power with sensor-triggered cameras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 err="1">
                <a:solidFill>
                  <a:srgbClr val="2C2A2C"/>
                </a:solidFill>
                <a:latin typeface="Montserrat" pitchFamily="2" charset="0"/>
              </a:rPr>
              <a:t>LoRa</a:t>
            </a: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 + MQTT for data transfer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AIS evasion detected via sensor fusion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Extra buoys for uncovered zones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Regulatory compliance ensured</a:t>
            </a:r>
          </a:p>
        </p:txBody>
      </p:sp>
    </p:spTree>
    <p:extLst>
      <p:ext uri="{BB962C8B-B14F-4D97-AF65-F5344CB8AC3E}">
        <p14:creationId xmlns:p14="http://schemas.microsoft.com/office/powerpoint/2010/main" val="223083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9">
            <a:extLst>
              <a:ext uri="{FF2B5EF4-FFF2-40B4-BE49-F238E27FC236}">
                <a16:creationId xmlns:a16="http://schemas.microsoft.com/office/drawing/2014/main" id="{A4F28BD1-E722-47C4-9D1E-034734CD930E}"/>
              </a:ext>
            </a:extLst>
          </p:cNvPr>
          <p:cNvSpPr txBox="1">
            <a:spLocks/>
          </p:cNvSpPr>
          <p:nvPr/>
        </p:nvSpPr>
        <p:spPr>
          <a:xfrm>
            <a:off x="9054613" y="60156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pPr/>
              <a:t>17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E286B7E-034B-4761-B9A6-0CB78C12C3BD}"/>
              </a:ext>
            </a:extLst>
          </p:cNvPr>
          <p:cNvGrpSpPr/>
          <p:nvPr/>
        </p:nvGrpSpPr>
        <p:grpSpPr>
          <a:xfrm rot="10800000">
            <a:off x="681658" y="903612"/>
            <a:ext cx="1522640" cy="561934"/>
            <a:chOff x="1348636" y="1370732"/>
            <a:chExt cx="800489" cy="295422"/>
          </a:xfrm>
        </p:grpSpPr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DF12719F-665E-4D49-AFDC-6E27DCD1832E}"/>
                </a:ext>
              </a:extLst>
            </p:cNvPr>
            <p:cNvSpPr/>
            <p:nvPr/>
          </p:nvSpPr>
          <p:spPr>
            <a:xfrm>
              <a:off x="1348636" y="1370732"/>
              <a:ext cx="538063" cy="295422"/>
            </a:xfrm>
            <a:prstGeom prst="parallelogram">
              <a:avLst>
                <a:gd name="adj" fmla="val 31855"/>
              </a:avLst>
            </a:prstGeom>
            <a:gradFill flip="none" rotWithShape="1">
              <a:gsLst>
                <a:gs pos="0">
                  <a:srgbClr val="88D0E8"/>
                </a:gs>
                <a:gs pos="100000">
                  <a:srgbClr val="F1B61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2C2A2C"/>
                </a:solidFill>
              </a:endParaRPr>
            </a:p>
          </p:txBody>
        </p:sp>
        <p:sp>
          <p:nvSpPr>
            <p:cNvPr id="13" name="Parallelogram 12">
              <a:extLst>
                <a:ext uri="{FF2B5EF4-FFF2-40B4-BE49-F238E27FC236}">
                  <a16:creationId xmlns:a16="http://schemas.microsoft.com/office/drawing/2014/main" id="{A1F81E44-BDCC-40BD-B905-6B3B1FEC15FA}"/>
                </a:ext>
              </a:extLst>
            </p:cNvPr>
            <p:cNvSpPr/>
            <p:nvPr/>
          </p:nvSpPr>
          <p:spPr>
            <a:xfrm>
              <a:off x="1819133" y="1370732"/>
              <a:ext cx="196253" cy="295422"/>
            </a:xfrm>
            <a:prstGeom prst="parallelogram">
              <a:avLst>
                <a:gd name="adj" fmla="val 46702"/>
              </a:avLst>
            </a:prstGeom>
            <a:gradFill flip="none" rotWithShape="1">
              <a:gsLst>
                <a:gs pos="0">
                  <a:srgbClr val="88D0E8"/>
                </a:gs>
                <a:gs pos="100000">
                  <a:srgbClr val="F1B61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2C2A2C"/>
                </a:solidFill>
              </a:endParaRPr>
            </a:p>
          </p:txBody>
        </p:sp>
        <p:sp>
          <p:nvSpPr>
            <p:cNvPr id="14" name="Parallelogram 13">
              <a:extLst>
                <a:ext uri="{FF2B5EF4-FFF2-40B4-BE49-F238E27FC236}">
                  <a16:creationId xmlns:a16="http://schemas.microsoft.com/office/drawing/2014/main" id="{D80FDE1B-6992-48A9-9F30-6B67F682FE2A}"/>
                </a:ext>
              </a:extLst>
            </p:cNvPr>
            <p:cNvSpPr/>
            <p:nvPr/>
          </p:nvSpPr>
          <p:spPr>
            <a:xfrm>
              <a:off x="1952872" y="1370732"/>
              <a:ext cx="196253" cy="295422"/>
            </a:xfrm>
            <a:prstGeom prst="parallelogram">
              <a:avLst>
                <a:gd name="adj" fmla="val 46702"/>
              </a:avLst>
            </a:prstGeom>
            <a:gradFill flip="none" rotWithShape="1">
              <a:gsLst>
                <a:gs pos="0">
                  <a:srgbClr val="88D0E8"/>
                </a:gs>
                <a:gs pos="100000">
                  <a:srgbClr val="F1B610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2C2A2C"/>
                </a:solidFill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E9D9338D-E156-4EB9-917B-3141F4659CB2}"/>
              </a:ext>
            </a:extLst>
          </p:cNvPr>
          <p:cNvSpPr txBox="1"/>
          <p:nvPr/>
        </p:nvSpPr>
        <p:spPr>
          <a:xfrm>
            <a:off x="1499809" y="618508"/>
            <a:ext cx="4112601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800" dirty="0">
                <a:solidFill>
                  <a:srgbClr val="2C2A2C"/>
                </a:solidFill>
                <a:latin typeface="Neilvard One" pitchFamily="50" charset="0"/>
              </a:rPr>
              <a:t>Projection </a:t>
            </a:r>
          </a:p>
        </p:txBody>
      </p:sp>
    </p:spTree>
    <p:extLst>
      <p:ext uri="{BB962C8B-B14F-4D97-AF65-F5344CB8AC3E}">
        <p14:creationId xmlns:p14="http://schemas.microsoft.com/office/powerpoint/2010/main" val="2945256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2EB6505-2295-49CE-82E0-F34F43E5FD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394" y="-817606"/>
            <a:ext cx="8493212" cy="8493212"/>
          </a:xfrm>
          <a:prstGeom prst="rect">
            <a:avLst/>
          </a:prstGeom>
          <a:noFill/>
          <a:effectLst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F2DEA1-BF7E-4E40-AF93-B86901BC1AE7}"/>
              </a:ext>
            </a:extLst>
          </p:cNvPr>
          <p:cNvSpPr txBox="1"/>
          <p:nvPr/>
        </p:nvSpPr>
        <p:spPr>
          <a:xfrm>
            <a:off x="1962592" y="2088292"/>
            <a:ext cx="8266815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dirty="0">
                <a:latin typeface="Neilvard One" pitchFamily="50" charset="0"/>
              </a:rPr>
              <a:t>Technical Challenge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F8DBD2B-84C0-4E75-8001-A5EBC9F77066}"/>
              </a:ext>
            </a:extLst>
          </p:cNvPr>
          <p:cNvSpPr txBox="1"/>
          <p:nvPr/>
        </p:nvSpPr>
        <p:spPr>
          <a:xfrm>
            <a:off x="2047455" y="3703601"/>
            <a:ext cx="8097088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spc="3000" dirty="0">
                <a:latin typeface="Montserrat" pitchFamily="2" charset="0"/>
              </a:rPr>
              <a:t>ANNOUNCEMENT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DE40D5-3176-4481-A046-7484BA182E00}"/>
              </a:ext>
            </a:extLst>
          </p:cNvPr>
          <p:cNvSpPr txBox="1"/>
          <p:nvPr/>
        </p:nvSpPr>
        <p:spPr>
          <a:xfrm>
            <a:off x="4909491" y="469383"/>
            <a:ext cx="182494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dirty="0">
                <a:latin typeface="Neilvard One" pitchFamily="50" charset="0"/>
              </a:rPr>
              <a:t>assets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6061898D-3749-47FD-B882-E66A75291D6B}"/>
              </a:ext>
            </a:extLst>
          </p:cNvPr>
          <p:cNvSpPr/>
          <p:nvPr/>
        </p:nvSpPr>
        <p:spPr>
          <a:xfrm>
            <a:off x="2306911" y="4789752"/>
            <a:ext cx="7179276" cy="603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8D0E8"/>
              </a:gs>
              <a:gs pos="100000">
                <a:srgbClr val="F1B610"/>
              </a:gs>
            </a:gsLst>
            <a:lin ang="0" scaled="1"/>
            <a:tileRect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dirty="0">
                <a:solidFill>
                  <a:srgbClr val="2C2A2C"/>
                </a:solidFill>
                <a:latin typeface="Montserrat" pitchFamily="2" charset="0"/>
              </a:rPr>
              <a:t>SUBMISSION CLOSES TOMORROW </a:t>
            </a:r>
            <a:r>
              <a:rPr lang="en-US" sz="2300" b="1" dirty="0">
                <a:solidFill>
                  <a:srgbClr val="2C2A2C"/>
                </a:solidFill>
                <a:latin typeface="Montserrat" pitchFamily="2" charset="0"/>
              </a:rPr>
              <a:t>AT 23:59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5B502B8-9804-41D8-847A-9B5B16562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39097"/>
            <a:ext cx="2743200" cy="365125"/>
          </a:xfrm>
        </p:spPr>
        <p:txBody>
          <a:bodyPr/>
          <a:lstStyle/>
          <a:p>
            <a:fld id="{1A225AA3-1E30-465B-BF95-021F6BA90CE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9710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5B502B8-9804-41D8-847A-9B5B16562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19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E6E08F-ECB4-4DB9-B0B9-66B5AF6317EF}"/>
              </a:ext>
            </a:extLst>
          </p:cNvPr>
          <p:cNvSpPr txBox="1"/>
          <p:nvPr/>
        </p:nvSpPr>
        <p:spPr>
          <a:xfrm>
            <a:off x="478076" y="1716066"/>
            <a:ext cx="1123584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2C2A2C"/>
                </a:solidFill>
                <a:latin typeface="Montserrat" pitchFamily="2" charset="0"/>
              </a:rPr>
              <a:t>Lorem Ipsum</a:t>
            </a:r>
            <a:r>
              <a:rPr lang="en-US" sz="2400" dirty="0">
                <a:solidFill>
                  <a:srgbClr val="2C2A2C"/>
                </a:solidFill>
                <a:latin typeface="Montserrat" pitchFamily="2" charset="0"/>
              </a:rPr>
              <a:t> is simply dummy text of the printing and typesetting industry. Lorem Ipsum has been the industry's standard dummy text ever since the 1500s, when an unknown printer took a galley of type and scrambled it to make a type specimen book.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2C2A2C"/>
                </a:solidFill>
                <a:latin typeface="Montserrat" pitchFamily="2" charset="0"/>
              </a:rPr>
              <a:t>It has survived not only five centuries, but also the leap into electronic typesetting, remaining essentially unchanged. It was </a:t>
            </a:r>
            <a:r>
              <a:rPr lang="en-US" sz="2400" dirty="0" err="1">
                <a:solidFill>
                  <a:srgbClr val="2C2A2C"/>
                </a:solidFill>
                <a:latin typeface="Montserrat" pitchFamily="2" charset="0"/>
              </a:rPr>
              <a:t>popularised</a:t>
            </a:r>
            <a:r>
              <a:rPr lang="en-US" sz="2400" dirty="0">
                <a:solidFill>
                  <a:srgbClr val="2C2A2C"/>
                </a:solidFill>
                <a:latin typeface="Montserrat" pitchFamily="2" charset="0"/>
              </a:rPr>
              <a:t> in the 1960s with the release of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rgbClr val="2C2A2C"/>
              </a:solidFill>
              <a:latin typeface="Montserrat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2C2A2C"/>
                </a:solidFill>
                <a:latin typeface="Montserrat" pitchFamily="2" charset="0"/>
              </a:rPr>
              <a:t>Letraset</a:t>
            </a:r>
            <a:r>
              <a:rPr lang="en-US" sz="2400" dirty="0">
                <a:solidFill>
                  <a:srgbClr val="2C2A2C"/>
                </a:solidFill>
                <a:latin typeface="Montserrat" pitchFamily="2" charset="0"/>
              </a:rPr>
              <a:t> sheets containing Lorem Ipsum passages, and more recently with desktop publishing software like Aldus PageMaker including versions of Lorem Ipsum.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1291968-E225-47AE-B84F-F492C6D31526}"/>
              </a:ext>
            </a:extLst>
          </p:cNvPr>
          <p:cNvGrpSpPr/>
          <p:nvPr/>
        </p:nvGrpSpPr>
        <p:grpSpPr>
          <a:xfrm>
            <a:off x="681658" y="399769"/>
            <a:ext cx="4026038" cy="830997"/>
            <a:chOff x="1370589" y="820702"/>
            <a:chExt cx="4026038" cy="83099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5E004B5-6EB4-4737-ADD2-1681515AE9DB}"/>
                </a:ext>
              </a:extLst>
            </p:cNvPr>
            <p:cNvGrpSpPr/>
            <p:nvPr/>
          </p:nvGrpSpPr>
          <p:grpSpPr>
            <a:xfrm rot="10800000">
              <a:off x="1370589" y="1089764"/>
              <a:ext cx="1522640" cy="561934"/>
              <a:chOff x="1348636" y="1370732"/>
              <a:chExt cx="800489" cy="295422"/>
            </a:xfrm>
          </p:grpSpPr>
          <p:sp>
            <p:nvSpPr>
              <p:cNvPr id="12" name="Parallelogram 11">
                <a:extLst>
                  <a:ext uri="{FF2B5EF4-FFF2-40B4-BE49-F238E27FC236}">
                    <a16:creationId xmlns:a16="http://schemas.microsoft.com/office/drawing/2014/main" id="{F7FD99EF-4B9B-4049-BBCB-3448F971AEFC}"/>
                  </a:ext>
                </a:extLst>
              </p:cNvPr>
              <p:cNvSpPr/>
              <p:nvPr/>
            </p:nvSpPr>
            <p:spPr>
              <a:xfrm>
                <a:off x="1348636" y="1370732"/>
                <a:ext cx="538063" cy="295422"/>
              </a:xfrm>
              <a:prstGeom prst="parallelogram">
                <a:avLst>
                  <a:gd name="adj" fmla="val 31855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2C2A2C"/>
                  </a:solidFill>
                </a:endParaRPr>
              </a:p>
            </p:txBody>
          </p:sp>
          <p:sp>
            <p:nvSpPr>
              <p:cNvPr id="13" name="Parallelogram 12">
                <a:extLst>
                  <a:ext uri="{FF2B5EF4-FFF2-40B4-BE49-F238E27FC236}">
                    <a16:creationId xmlns:a16="http://schemas.microsoft.com/office/drawing/2014/main" id="{CFF15B24-96C1-4199-8912-C95D7D7D68EE}"/>
                  </a:ext>
                </a:extLst>
              </p:cNvPr>
              <p:cNvSpPr/>
              <p:nvPr/>
            </p:nvSpPr>
            <p:spPr>
              <a:xfrm>
                <a:off x="1819133" y="1370732"/>
                <a:ext cx="196253" cy="295422"/>
              </a:xfrm>
              <a:prstGeom prst="parallelogram">
                <a:avLst>
                  <a:gd name="adj" fmla="val 46702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2C2A2C"/>
                  </a:solidFill>
                </a:endParaRPr>
              </a:p>
            </p:txBody>
          </p:sp>
          <p:sp>
            <p:nvSpPr>
              <p:cNvPr id="14" name="Parallelogram 13">
                <a:extLst>
                  <a:ext uri="{FF2B5EF4-FFF2-40B4-BE49-F238E27FC236}">
                    <a16:creationId xmlns:a16="http://schemas.microsoft.com/office/drawing/2014/main" id="{4B0F5829-96E0-42F4-BAD0-77251BF97636}"/>
                  </a:ext>
                </a:extLst>
              </p:cNvPr>
              <p:cNvSpPr/>
              <p:nvPr/>
            </p:nvSpPr>
            <p:spPr>
              <a:xfrm>
                <a:off x="1952872" y="1370732"/>
                <a:ext cx="196253" cy="295422"/>
              </a:xfrm>
              <a:prstGeom prst="parallelogram">
                <a:avLst>
                  <a:gd name="adj" fmla="val 46702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2C2A2C"/>
                  </a:solidFill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A0BA0A-1AED-4E5D-97F4-8084F509F890}"/>
                </a:ext>
              </a:extLst>
            </p:cNvPr>
            <p:cNvSpPr txBox="1"/>
            <p:nvPr/>
          </p:nvSpPr>
          <p:spPr>
            <a:xfrm>
              <a:off x="2130926" y="820702"/>
              <a:ext cx="3265701" cy="83099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800" dirty="0">
                  <a:solidFill>
                    <a:srgbClr val="2C2A2C"/>
                  </a:solidFill>
                  <a:latin typeface="Neilvard One" pitchFamily="50" charset="0"/>
                </a:rPr>
                <a:t>Summary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737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801E708A-4719-47DB-9B48-8F25B498ACA8}"/>
              </a:ext>
            </a:extLst>
          </p:cNvPr>
          <p:cNvGrpSpPr/>
          <p:nvPr/>
        </p:nvGrpSpPr>
        <p:grpSpPr>
          <a:xfrm>
            <a:off x="819444" y="745546"/>
            <a:ext cx="4026038" cy="830997"/>
            <a:chOff x="1370589" y="820702"/>
            <a:chExt cx="4026038" cy="830997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9263BA-B5B2-4F8C-820B-EE603FD75AB1}"/>
                </a:ext>
              </a:extLst>
            </p:cNvPr>
            <p:cNvGrpSpPr/>
            <p:nvPr/>
          </p:nvGrpSpPr>
          <p:grpSpPr>
            <a:xfrm rot="10800000">
              <a:off x="1370589" y="1089764"/>
              <a:ext cx="1522640" cy="561934"/>
              <a:chOff x="1348636" y="1370732"/>
              <a:chExt cx="800489" cy="295422"/>
            </a:xfrm>
          </p:grpSpPr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DB10FB7D-70A0-402A-BFF1-3AEE5AA19635}"/>
                  </a:ext>
                </a:extLst>
              </p:cNvPr>
              <p:cNvSpPr/>
              <p:nvPr/>
            </p:nvSpPr>
            <p:spPr>
              <a:xfrm>
                <a:off x="1348636" y="1370732"/>
                <a:ext cx="538063" cy="295422"/>
              </a:xfrm>
              <a:prstGeom prst="parallelogram">
                <a:avLst>
                  <a:gd name="adj" fmla="val 31855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Parallelogram 16">
                <a:extLst>
                  <a:ext uri="{FF2B5EF4-FFF2-40B4-BE49-F238E27FC236}">
                    <a16:creationId xmlns:a16="http://schemas.microsoft.com/office/drawing/2014/main" id="{0E78A739-D3B8-4F07-B239-AED70B8672CE}"/>
                  </a:ext>
                </a:extLst>
              </p:cNvPr>
              <p:cNvSpPr/>
              <p:nvPr/>
            </p:nvSpPr>
            <p:spPr>
              <a:xfrm>
                <a:off x="1819133" y="1370732"/>
                <a:ext cx="196253" cy="295422"/>
              </a:xfrm>
              <a:prstGeom prst="parallelogram">
                <a:avLst>
                  <a:gd name="adj" fmla="val 46702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Parallelogram 18">
                <a:extLst>
                  <a:ext uri="{FF2B5EF4-FFF2-40B4-BE49-F238E27FC236}">
                    <a16:creationId xmlns:a16="http://schemas.microsoft.com/office/drawing/2014/main" id="{B23EDE48-9F29-43A3-8703-5E475A8FE893}"/>
                  </a:ext>
                </a:extLst>
              </p:cNvPr>
              <p:cNvSpPr/>
              <p:nvPr/>
            </p:nvSpPr>
            <p:spPr>
              <a:xfrm>
                <a:off x="1952872" y="1370732"/>
                <a:ext cx="196253" cy="295422"/>
              </a:xfrm>
              <a:prstGeom prst="parallelogram">
                <a:avLst>
                  <a:gd name="adj" fmla="val 46702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A5F2DEA1-BF7E-4E40-AF93-B86901BC1AE7}"/>
                </a:ext>
              </a:extLst>
            </p:cNvPr>
            <p:cNvSpPr txBox="1"/>
            <p:nvPr/>
          </p:nvSpPr>
          <p:spPr>
            <a:xfrm>
              <a:off x="2130926" y="820702"/>
              <a:ext cx="3265701" cy="83099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800" dirty="0">
                  <a:solidFill>
                    <a:srgbClr val="2C2A2C"/>
                  </a:solidFill>
                  <a:latin typeface="Neilvard One" pitchFamily="50" charset="0"/>
                </a:rPr>
                <a:t>Summary</a:t>
              </a:r>
            </a:p>
          </p:txBody>
        </p:sp>
      </p:grp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8B0120C-1314-4ECE-BFB9-8306DD6AA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613" y="6015680"/>
            <a:ext cx="2743200" cy="365125"/>
          </a:xfrm>
        </p:spPr>
        <p:txBody>
          <a:bodyPr/>
          <a:lstStyle/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t>2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0A236BE-B2C7-4566-B349-ABBB61ADC89F}"/>
              </a:ext>
            </a:extLst>
          </p:cNvPr>
          <p:cNvSpPr txBox="1"/>
          <p:nvPr/>
        </p:nvSpPr>
        <p:spPr>
          <a:xfrm>
            <a:off x="1073833" y="2192199"/>
            <a:ext cx="8576537" cy="3353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2C2A2C"/>
                </a:solidFill>
                <a:latin typeface="Montserrat" pitchFamily="2" charset="0"/>
              </a:rPr>
              <a:t>P</a:t>
            </a:r>
            <a:r>
              <a:rPr lang="en-US" sz="2400" dirty="0">
                <a:solidFill>
                  <a:srgbClr val="2C2A2C"/>
                </a:solidFill>
                <a:latin typeface="Montserrat" pitchFamily="2" charset="0"/>
              </a:rPr>
              <a:t>roblem Definition &amp; Objectives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2C2A2C"/>
                </a:solidFill>
                <a:latin typeface="Montserrat" pitchFamily="2" charset="0"/>
              </a:rPr>
              <a:t>P</a:t>
            </a:r>
            <a:r>
              <a:rPr lang="en-US" sz="2400" dirty="0">
                <a:solidFill>
                  <a:srgbClr val="2C2A2C"/>
                </a:solidFill>
                <a:latin typeface="Montserrat" pitchFamily="2" charset="0"/>
              </a:rPr>
              <a:t>roposed Solution &amp; System Architecture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2C2A2C"/>
                </a:solidFill>
                <a:latin typeface="Montserrat" pitchFamily="2" charset="0"/>
              </a:rPr>
              <a:t>F</a:t>
            </a:r>
            <a:r>
              <a:rPr lang="en-US" sz="2400" dirty="0">
                <a:solidFill>
                  <a:srgbClr val="2C2A2C"/>
                </a:solidFill>
                <a:latin typeface="Montserrat" pitchFamily="2" charset="0"/>
              </a:rPr>
              <a:t>unctional Workflow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2C2A2C"/>
                </a:solidFill>
                <a:latin typeface="Montserrat" pitchFamily="2" charset="0"/>
              </a:rPr>
              <a:t>T</a:t>
            </a:r>
            <a:r>
              <a:rPr lang="en-US" sz="2400" dirty="0">
                <a:solidFill>
                  <a:srgbClr val="2C2A2C"/>
                </a:solidFill>
                <a:latin typeface="Montserrat" pitchFamily="2" charset="0"/>
              </a:rPr>
              <a:t>echnological Framework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2C2A2C"/>
                </a:solidFill>
                <a:latin typeface="Montserrat" pitchFamily="2" charset="0"/>
              </a:rPr>
              <a:t>S</a:t>
            </a:r>
            <a:r>
              <a:rPr lang="en-US" sz="2400" dirty="0">
                <a:solidFill>
                  <a:srgbClr val="2C2A2C"/>
                </a:solidFill>
                <a:latin typeface="Montserrat" pitchFamily="2" charset="0"/>
              </a:rPr>
              <a:t>ustainability Impact &amp; UN SDG Alignment</a:t>
            </a:r>
          </a:p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rgbClr val="2C2A2C"/>
                </a:solidFill>
                <a:latin typeface="Montserrat" pitchFamily="2" charset="0"/>
              </a:rPr>
              <a:t>C</a:t>
            </a:r>
            <a:r>
              <a:rPr lang="en-US" sz="2400" dirty="0">
                <a:solidFill>
                  <a:srgbClr val="2C2A2C"/>
                </a:solidFill>
                <a:latin typeface="Montserrat" pitchFamily="2" charset="0"/>
              </a:rPr>
              <a:t>onclusion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1D11FFD4-136A-4278-B5CF-0A2FE7C84AC4}"/>
              </a:ext>
            </a:extLst>
          </p:cNvPr>
          <p:cNvSpPr/>
          <p:nvPr/>
        </p:nvSpPr>
        <p:spPr>
          <a:xfrm>
            <a:off x="10424329" y="2410226"/>
            <a:ext cx="333632" cy="333632"/>
          </a:xfrm>
          <a:prstGeom prst="ellipse">
            <a:avLst/>
          </a:prstGeom>
          <a:solidFill>
            <a:srgbClr val="2C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2" rtlCol="0" anchor="t"/>
          <a:lstStyle/>
          <a:p>
            <a:pPr algn="ctr"/>
            <a:endParaRPr lang="en-US" sz="1050" dirty="0">
              <a:latin typeface="Neilvard One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D38953-C07D-4614-B662-CBF647D195B7}"/>
              </a:ext>
            </a:extLst>
          </p:cNvPr>
          <p:cNvSpPr txBox="1"/>
          <p:nvPr/>
        </p:nvSpPr>
        <p:spPr>
          <a:xfrm>
            <a:off x="10440686" y="2366049"/>
            <a:ext cx="2551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1B610"/>
                </a:solidFill>
                <a:latin typeface="Neilvard One" pitchFamily="50" charset="0"/>
              </a:rPr>
              <a:t>3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63A60A8-9926-442E-8DB7-530EB726AD0D}"/>
              </a:ext>
            </a:extLst>
          </p:cNvPr>
          <p:cNvSpPr/>
          <p:nvPr/>
        </p:nvSpPr>
        <p:spPr>
          <a:xfrm>
            <a:off x="10424329" y="2949076"/>
            <a:ext cx="333632" cy="333632"/>
          </a:xfrm>
          <a:prstGeom prst="ellipse">
            <a:avLst/>
          </a:prstGeom>
          <a:solidFill>
            <a:srgbClr val="2C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2" rtlCol="0" anchor="t"/>
          <a:lstStyle/>
          <a:p>
            <a:pPr algn="ctr"/>
            <a:endParaRPr lang="en-US" sz="1050" dirty="0">
              <a:latin typeface="Neilvard One" pitchFamily="50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C680C4E-2770-4B0F-8982-2C79130C1120}"/>
              </a:ext>
            </a:extLst>
          </p:cNvPr>
          <p:cNvSpPr txBox="1"/>
          <p:nvPr/>
        </p:nvSpPr>
        <p:spPr>
          <a:xfrm>
            <a:off x="10440686" y="2904899"/>
            <a:ext cx="2551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1B610"/>
                </a:solidFill>
                <a:latin typeface="Neilvard One" pitchFamily="50" charset="0"/>
              </a:rPr>
              <a:t>5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EAAD0BE-95D6-4695-B75E-44D02DBFCB14}"/>
              </a:ext>
            </a:extLst>
          </p:cNvPr>
          <p:cNvCxnSpPr>
            <a:cxnSpLocks/>
          </p:cNvCxnSpPr>
          <p:nvPr/>
        </p:nvCxnSpPr>
        <p:spPr>
          <a:xfrm flipH="1">
            <a:off x="6351373" y="2574328"/>
            <a:ext cx="3928591" cy="0"/>
          </a:xfrm>
          <a:prstGeom prst="line">
            <a:avLst/>
          </a:prstGeom>
          <a:ln w="3175">
            <a:solidFill>
              <a:srgbClr val="2C2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C260C32-3A9B-455F-9FA1-F5D6F68DC212}"/>
              </a:ext>
            </a:extLst>
          </p:cNvPr>
          <p:cNvCxnSpPr>
            <a:cxnSpLocks/>
          </p:cNvCxnSpPr>
          <p:nvPr/>
        </p:nvCxnSpPr>
        <p:spPr>
          <a:xfrm flipH="1">
            <a:off x="7735330" y="3107169"/>
            <a:ext cx="2544634" cy="0"/>
          </a:xfrm>
          <a:prstGeom prst="line">
            <a:avLst/>
          </a:prstGeom>
          <a:ln w="3175">
            <a:solidFill>
              <a:srgbClr val="2C2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449797F-5932-4985-884B-9A16CB348C95}"/>
              </a:ext>
            </a:extLst>
          </p:cNvPr>
          <p:cNvCxnSpPr>
            <a:cxnSpLocks/>
          </p:cNvCxnSpPr>
          <p:nvPr/>
        </p:nvCxnSpPr>
        <p:spPr>
          <a:xfrm flipH="1">
            <a:off x="4554282" y="3683856"/>
            <a:ext cx="5725682" cy="0"/>
          </a:xfrm>
          <a:prstGeom prst="line">
            <a:avLst/>
          </a:prstGeom>
          <a:ln w="3175">
            <a:solidFill>
              <a:srgbClr val="2C2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074F7ED-2EEA-4E7A-BDC3-9D70CAFB931B}"/>
              </a:ext>
            </a:extLst>
          </p:cNvPr>
          <p:cNvCxnSpPr>
            <a:cxnSpLocks/>
          </p:cNvCxnSpPr>
          <p:nvPr/>
        </p:nvCxnSpPr>
        <p:spPr>
          <a:xfrm flipH="1">
            <a:off x="5362101" y="4205953"/>
            <a:ext cx="4917864" cy="0"/>
          </a:xfrm>
          <a:prstGeom prst="line">
            <a:avLst/>
          </a:prstGeom>
          <a:ln w="3175">
            <a:solidFill>
              <a:srgbClr val="2C2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BDA8803-A77C-4297-8A84-82C297BCC28E}"/>
              </a:ext>
            </a:extLst>
          </p:cNvPr>
          <p:cNvCxnSpPr>
            <a:cxnSpLocks/>
          </p:cNvCxnSpPr>
          <p:nvPr/>
        </p:nvCxnSpPr>
        <p:spPr>
          <a:xfrm flipH="1">
            <a:off x="7883611" y="4760627"/>
            <a:ext cx="2396353" cy="0"/>
          </a:xfrm>
          <a:prstGeom prst="line">
            <a:avLst/>
          </a:prstGeom>
          <a:ln w="3175">
            <a:solidFill>
              <a:srgbClr val="2C2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01BE2B9-F43D-4AEF-A230-1E80BBAB9B6B}"/>
              </a:ext>
            </a:extLst>
          </p:cNvPr>
          <p:cNvCxnSpPr>
            <a:cxnSpLocks/>
          </p:cNvCxnSpPr>
          <p:nvPr/>
        </p:nvCxnSpPr>
        <p:spPr>
          <a:xfrm flipH="1">
            <a:off x="7006925" y="5299012"/>
            <a:ext cx="3273039" cy="0"/>
          </a:xfrm>
          <a:prstGeom prst="line">
            <a:avLst/>
          </a:prstGeom>
          <a:ln w="3175">
            <a:solidFill>
              <a:srgbClr val="2C2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2DD5ADB8-8A30-4DAF-805D-D73B13EF3646}"/>
              </a:ext>
            </a:extLst>
          </p:cNvPr>
          <p:cNvSpPr/>
          <p:nvPr/>
        </p:nvSpPr>
        <p:spPr>
          <a:xfrm>
            <a:off x="10424329" y="3492848"/>
            <a:ext cx="333632" cy="333632"/>
          </a:xfrm>
          <a:prstGeom prst="ellipse">
            <a:avLst/>
          </a:prstGeom>
          <a:solidFill>
            <a:srgbClr val="2C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2" rtlCol="0" anchor="t"/>
          <a:lstStyle/>
          <a:p>
            <a:pPr algn="ctr"/>
            <a:endParaRPr lang="en-US" sz="1050" dirty="0">
              <a:latin typeface="Neilvard One" pitchFamily="50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F335182-D630-4E6B-8FF3-E0D3C1BE39AC}"/>
              </a:ext>
            </a:extLst>
          </p:cNvPr>
          <p:cNvSpPr txBox="1"/>
          <p:nvPr/>
        </p:nvSpPr>
        <p:spPr>
          <a:xfrm>
            <a:off x="10440686" y="3448671"/>
            <a:ext cx="25519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1B610"/>
                </a:solidFill>
                <a:latin typeface="Neilvard One" pitchFamily="50" charset="0"/>
              </a:rPr>
              <a:t>8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EF9D6FA-BC39-43EF-A444-3E6C5B3A72ED}"/>
              </a:ext>
            </a:extLst>
          </p:cNvPr>
          <p:cNvSpPr/>
          <p:nvPr/>
        </p:nvSpPr>
        <p:spPr>
          <a:xfrm>
            <a:off x="10424329" y="4003564"/>
            <a:ext cx="333632" cy="333632"/>
          </a:xfrm>
          <a:prstGeom prst="ellipse">
            <a:avLst/>
          </a:prstGeom>
          <a:solidFill>
            <a:srgbClr val="2C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2" rtlCol="0" anchor="t"/>
          <a:lstStyle/>
          <a:p>
            <a:pPr algn="ctr"/>
            <a:endParaRPr lang="en-US" sz="1050" dirty="0">
              <a:latin typeface="Neilvard One" pitchFamily="50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13833EF-CD4C-4D8D-BEC7-9C86D11E33CA}"/>
              </a:ext>
            </a:extLst>
          </p:cNvPr>
          <p:cNvSpPr txBox="1"/>
          <p:nvPr/>
        </p:nvSpPr>
        <p:spPr>
          <a:xfrm>
            <a:off x="10429255" y="3959387"/>
            <a:ext cx="3336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1B610"/>
                </a:solidFill>
                <a:latin typeface="Neilvard One" pitchFamily="50" charset="0"/>
              </a:rPr>
              <a:t>11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146B313C-BDE6-4E52-A85F-4FE37D289B1C}"/>
              </a:ext>
            </a:extLst>
          </p:cNvPr>
          <p:cNvSpPr/>
          <p:nvPr/>
        </p:nvSpPr>
        <p:spPr>
          <a:xfrm>
            <a:off x="10424329" y="4572836"/>
            <a:ext cx="333632" cy="333632"/>
          </a:xfrm>
          <a:prstGeom prst="ellipse">
            <a:avLst/>
          </a:prstGeom>
          <a:solidFill>
            <a:srgbClr val="2C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2" rtlCol="0" anchor="t"/>
          <a:lstStyle/>
          <a:p>
            <a:pPr algn="ctr"/>
            <a:endParaRPr lang="en-US" sz="1050" dirty="0">
              <a:latin typeface="Neilvard One" pitchFamily="50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7FC9273-85C6-4356-B266-028BCE2F31FF}"/>
              </a:ext>
            </a:extLst>
          </p:cNvPr>
          <p:cNvSpPr txBox="1"/>
          <p:nvPr/>
        </p:nvSpPr>
        <p:spPr>
          <a:xfrm>
            <a:off x="10417826" y="4528659"/>
            <a:ext cx="4387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1B610"/>
                </a:solidFill>
                <a:latin typeface="Neilvard One" pitchFamily="50" charset="0"/>
              </a:rPr>
              <a:t>12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C2351F5F-35EF-4B6D-B51F-9E6AF241A6BB}"/>
              </a:ext>
            </a:extLst>
          </p:cNvPr>
          <p:cNvSpPr/>
          <p:nvPr/>
        </p:nvSpPr>
        <p:spPr>
          <a:xfrm>
            <a:off x="10424329" y="5138119"/>
            <a:ext cx="333632" cy="333632"/>
          </a:xfrm>
          <a:prstGeom prst="ellipse">
            <a:avLst/>
          </a:prstGeom>
          <a:solidFill>
            <a:srgbClr val="2C2A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2" rtlCol="0" anchor="t"/>
          <a:lstStyle/>
          <a:p>
            <a:pPr algn="ctr"/>
            <a:endParaRPr lang="en-US" sz="1050" dirty="0">
              <a:latin typeface="Neilvard One" pitchFamily="50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1EF7E95-4247-46C6-98DB-DB8853C58B43}"/>
              </a:ext>
            </a:extLst>
          </p:cNvPr>
          <p:cNvSpPr txBox="1"/>
          <p:nvPr/>
        </p:nvSpPr>
        <p:spPr>
          <a:xfrm>
            <a:off x="10406395" y="5093942"/>
            <a:ext cx="5903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1B610"/>
                </a:solidFill>
                <a:latin typeface="Neilvard One" pitchFamily="50" charset="0"/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117304937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03528-1C31-4346-8AD7-055FF510D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3</a:t>
            </a:fld>
            <a:endParaRPr lang="en-US"/>
          </a:p>
        </p:txBody>
      </p:sp>
      <p:pic>
        <p:nvPicPr>
          <p:cNvPr id="5" name="Untitled">
            <a:hlinkClick r:id="" action="ppaction://media"/>
            <a:extLst>
              <a:ext uri="{FF2B5EF4-FFF2-40B4-BE49-F238E27FC236}">
                <a16:creationId xmlns:a16="http://schemas.microsoft.com/office/drawing/2014/main" id="{3D74C12A-AF81-490B-9030-A5A6E91B5EA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4974"/>
                </p14:media>
              </p:ext>
            </p:extLst>
          </p:nvPr>
        </p:nvPicPr>
        <p:blipFill>
          <a:blip r:embed="rId4">
            <a:duotone>
              <a:schemeClr val="accent5">
                <a:shade val="45000"/>
                <a:satMod val="135000"/>
              </a:schemeClr>
              <a:prstClr val="white"/>
            </a:duotone>
            <a:lum contrast="2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9">
            <a:extLst>
              <a:ext uri="{FF2B5EF4-FFF2-40B4-BE49-F238E27FC236}">
                <a16:creationId xmlns:a16="http://schemas.microsoft.com/office/drawing/2014/main" id="{6A9F6755-89E6-42F9-A60F-DEF80B1673CF}"/>
              </a:ext>
            </a:extLst>
          </p:cNvPr>
          <p:cNvSpPr txBox="1">
            <a:spLocks/>
          </p:cNvSpPr>
          <p:nvPr/>
        </p:nvSpPr>
        <p:spPr>
          <a:xfrm>
            <a:off x="9054613" y="60156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pPr/>
              <a:t>3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7562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7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5B502B8-9804-41D8-847A-9B5B16562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25AA3-1E30-465B-BF95-021F6BA90CEA}" type="slidenum">
              <a:rPr lang="en-US" smtClean="0"/>
              <a:t>4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71291968-E225-47AE-B84F-F492C6D31526}"/>
              </a:ext>
            </a:extLst>
          </p:cNvPr>
          <p:cNvGrpSpPr/>
          <p:nvPr/>
        </p:nvGrpSpPr>
        <p:grpSpPr>
          <a:xfrm>
            <a:off x="681658" y="634550"/>
            <a:ext cx="3922968" cy="830997"/>
            <a:chOff x="1370589" y="820702"/>
            <a:chExt cx="3922968" cy="83099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15E004B5-6EB4-4737-ADD2-1681515AE9DB}"/>
                </a:ext>
              </a:extLst>
            </p:cNvPr>
            <p:cNvGrpSpPr/>
            <p:nvPr/>
          </p:nvGrpSpPr>
          <p:grpSpPr>
            <a:xfrm rot="10800000">
              <a:off x="1370589" y="1089764"/>
              <a:ext cx="1522640" cy="561934"/>
              <a:chOff x="1348636" y="1370732"/>
              <a:chExt cx="800489" cy="295422"/>
            </a:xfrm>
          </p:grpSpPr>
          <p:sp>
            <p:nvSpPr>
              <p:cNvPr id="12" name="Parallelogram 11">
                <a:extLst>
                  <a:ext uri="{FF2B5EF4-FFF2-40B4-BE49-F238E27FC236}">
                    <a16:creationId xmlns:a16="http://schemas.microsoft.com/office/drawing/2014/main" id="{F7FD99EF-4B9B-4049-BBCB-3448F971AEFC}"/>
                  </a:ext>
                </a:extLst>
              </p:cNvPr>
              <p:cNvSpPr/>
              <p:nvPr/>
            </p:nvSpPr>
            <p:spPr>
              <a:xfrm>
                <a:off x="1348636" y="1370732"/>
                <a:ext cx="538063" cy="295422"/>
              </a:xfrm>
              <a:prstGeom prst="parallelogram">
                <a:avLst>
                  <a:gd name="adj" fmla="val 31855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2C2A2C"/>
                  </a:solidFill>
                </a:endParaRPr>
              </a:p>
            </p:txBody>
          </p:sp>
          <p:sp>
            <p:nvSpPr>
              <p:cNvPr id="13" name="Parallelogram 12">
                <a:extLst>
                  <a:ext uri="{FF2B5EF4-FFF2-40B4-BE49-F238E27FC236}">
                    <a16:creationId xmlns:a16="http://schemas.microsoft.com/office/drawing/2014/main" id="{CFF15B24-96C1-4199-8912-C95D7D7D68EE}"/>
                  </a:ext>
                </a:extLst>
              </p:cNvPr>
              <p:cNvSpPr/>
              <p:nvPr/>
            </p:nvSpPr>
            <p:spPr>
              <a:xfrm>
                <a:off x="1819133" y="1370732"/>
                <a:ext cx="196253" cy="295422"/>
              </a:xfrm>
              <a:prstGeom prst="parallelogram">
                <a:avLst>
                  <a:gd name="adj" fmla="val 46702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2C2A2C"/>
                  </a:solidFill>
                </a:endParaRPr>
              </a:p>
            </p:txBody>
          </p:sp>
          <p:sp>
            <p:nvSpPr>
              <p:cNvPr id="14" name="Parallelogram 13">
                <a:extLst>
                  <a:ext uri="{FF2B5EF4-FFF2-40B4-BE49-F238E27FC236}">
                    <a16:creationId xmlns:a16="http://schemas.microsoft.com/office/drawing/2014/main" id="{4B0F5829-96E0-42F4-BAD0-77251BF97636}"/>
                  </a:ext>
                </a:extLst>
              </p:cNvPr>
              <p:cNvSpPr/>
              <p:nvPr/>
            </p:nvSpPr>
            <p:spPr>
              <a:xfrm>
                <a:off x="1952872" y="1370732"/>
                <a:ext cx="196253" cy="295422"/>
              </a:xfrm>
              <a:prstGeom prst="parallelogram">
                <a:avLst>
                  <a:gd name="adj" fmla="val 46702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2C2A2C"/>
                  </a:solidFill>
                </a:endParaRPr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5A0BA0A-1AED-4E5D-97F4-8084F509F890}"/>
                </a:ext>
              </a:extLst>
            </p:cNvPr>
            <p:cNvSpPr txBox="1"/>
            <p:nvPr/>
          </p:nvSpPr>
          <p:spPr>
            <a:xfrm>
              <a:off x="2234001" y="820702"/>
              <a:ext cx="3059556" cy="83099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800" dirty="0">
                  <a:solidFill>
                    <a:srgbClr val="2C2A2C"/>
                  </a:solidFill>
                  <a:latin typeface="Neilvard One" pitchFamily="50" charset="0"/>
                </a:rPr>
                <a:t>Problem</a:t>
              </a:r>
            </a:p>
          </p:txBody>
        </p:sp>
      </p:grpSp>
      <p:sp>
        <p:nvSpPr>
          <p:cNvPr id="16" name="Slide Number Placeholder 9">
            <a:extLst>
              <a:ext uri="{FF2B5EF4-FFF2-40B4-BE49-F238E27FC236}">
                <a16:creationId xmlns:a16="http://schemas.microsoft.com/office/drawing/2014/main" id="{A750F53B-F767-4079-9DAE-7673E550A7C3}"/>
              </a:ext>
            </a:extLst>
          </p:cNvPr>
          <p:cNvSpPr txBox="1">
            <a:spLocks/>
          </p:cNvSpPr>
          <p:nvPr/>
        </p:nvSpPr>
        <p:spPr>
          <a:xfrm>
            <a:off x="9054613" y="60156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pPr/>
              <a:t>4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781041-24D7-4088-9546-B060DD40CD91}"/>
              </a:ext>
            </a:extLst>
          </p:cNvPr>
          <p:cNvSpPr txBox="1"/>
          <p:nvPr/>
        </p:nvSpPr>
        <p:spPr>
          <a:xfrm>
            <a:off x="478076" y="1802331"/>
            <a:ext cx="1123584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2C2A2C"/>
                </a:solidFill>
                <a:latin typeface="Montserrat" pitchFamily="2" charset="0"/>
              </a:rPr>
              <a:t>Tunisia’s</a:t>
            </a: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 marine ecosystems face severe degradation due to </a:t>
            </a:r>
            <a:r>
              <a:rPr lang="en-US" sz="2800" u="sng" dirty="0">
                <a:solidFill>
                  <a:srgbClr val="2C2A2C"/>
                </a:solidFill>
                <a:latin typeface="Montserrat" pitchFamily="2" charset="0"/>
              </a:rPr>
              <a:t>illegal fishing</a:t>
            </a: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, </a:t>
            </a:r>
            <a:r>
              <a:rPr lang="en-US" sz="2800" u="sng" dirty="0">
                <a:solidFill>
                  <a:srgbClr val="2C2A2C"/>
                </a:solidFill>
                <a:latin typeface="Montserrat" pitchFamily="2" charset="0"/>
              </a:rPr>
              <a:t>weak enforcement</a:t>
            </a: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, and </a:t>
            </a:r>
            <a:r>
              <a:rPr lang="en-US" sz="2800" u="sng" dirty="0">
                <a:solidFill>
                  <a:srgbClr val="2C2A2C"/>
                </a:solidFill>
                <a:latin typeface="Montserrat" pitchFamily="2" charset="0"/>
              </a:rPr>
              <a:t>the decline of traditional</a:t>
            </a: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, </a:t>
            </a:r>
            <a:r>
              <a:rPr lang="en-US" sz="2800" u="sng" dirty="0">
                <a:solidFill>
                  <a:srgbClr val="2C2A2C"/>
                </a:solidFill>
                <a:latin typeface="Montserrat" pitchFamily="2" charset="0"/>
              </a:rPr>
              <a:t>sustainable practices</a:t>
            </a: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. </a:t>
            </a:r>
          </a:p>
          <a:p>
            <a:endParaRPr lang="en-US" sz="2800" dirty="0">
              <a:solidFill>
                <a:srgbClr val="2C2A2C"/>
              </a:solidFill>
              <a:latin typeface="Montserrat" pitchFamily="2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Destruction of Posidonia seagrass meadows and marine habitats.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Harmful methods like </a:t>
            </a:r>
            <a:r>
              <a:rPr lang="en-US" sz="2800" b="1" dirty="0">
                <a:solidFill>
                  <a:srgbClr val="2C2A2C"/>
                </a:solidFill>
                <a:latin typeface="Montserrat" pitchFamily="2" charset="0"/>
              </a:rPr>
              <a:t>kiss trawling </a:t>
            </a: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and illegal driftnets persist.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800" b="1" dirty="0">
                <a:solidFill>
                  <a:srgbClr val="2C2A2C"/>
                </a:solidFill>
                <a:latin typeface="Montserrat" pitchFamily="2" charset="0"/>
              </a:rPr>
              <a:t>Traditional</a:t>
            </a:r>
            <a:r>
              <a:rPr lang="en-US" sz="2800" dirty="0">
                <a:solidFill>
                  <a:srgbClr val="2C2A2C"/>
                </a:solidFill>
                <a:latin typeface="Montserrat" pitchFamily="2" charset="0"/>
              </a:rPr>
              <a:t> fishers are economically pressured and marginalized.</a:t>
            </a:r>
          </a:p>
        </p:txBody>
      </p:sp>
    </p:spTree>
    <p:extLst>
      <p:ext uri="{BB962C8B-B14F-4D97-AF65-F5344CB8AC3E}">
        <p14:creationId xmlns:p14="http://schemas.microsoft.com/office/powerpoint/2010/main" val="3654389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303582-C5F0-45F2-8846-2EE8155A9D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100B2D-B907-4415-AE8A-067CB8329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52803" y="8494639"/>
            <a:ext cx="2743200" cy="365125"/>
          </a:xfrm>
        </p:spPr>
        <p:txBody>
          <a:bodyPr/>
          <a:lstStyle/>
          <a:p>
            <a:fld id="{1A225AA3-1E30-465B-BF95-021F6BA90CEA}" type="slidenum">
              <a:rPr lang="en-US" smtClean="0"/>
              <a:t>5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671628B5-E690-451B-A4EC-17FB6FE88A9E}"/>
              </a:ext>
            </a:extLst>
          </p:cNvPr>
          <p:cNvGrpSpPr/>
          <p:nvPr/>
        </p:nvGrpSpPr>
        <p:grpSpPr>
          <a:xfrm>
            <a:off x="693867" y="2410529"/>
            <a:ext cx="3926433" cy="830997"/>
            <a:chOff x="1370589" y="820702"/>
            <a:chExt cx="3926433" cy="83099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6ED209D-EB46-4738-B6BE-C6A2671A60C9}"/>
                </a:ext>
              </a:extLst>
            </p:cNvPr>
            <p:cNvGrpSpPr/>
            <p:nvPr/>
          </p:nvGrpSpPr>
          <p:grpSpPr>
            <a:xfrm rot="10800000">
              <a:off x="1370589" y="1089764"/>
              <a:ext cx="1522640" cy="561934"/>
              <a:chOff x="1348636" y="1370732"/>
              <a:chExt cx="800489" cy="295422"/>
            </a:xfrm>
          </p:grpSpPr>
          <p:sp>
            <p:nvSpPr>
              <p:cNvPr id="9" name="Parallelogram 8">
                <a:extLst>
                  <a:ext uri="{FF2B5EF4-FFF2-40B4-BE49-F238E27FC236}">
                    <a16:creationId xmlns:a16="http://schemas.microsoft.com/office/drawing/2014/main" id="{D2B11136-CC97-4551-B26A-519700686222}"/>
                  </a:ext>
                </a:extLst>
              </p:cNvPr>
              <p:cNvSpPr/>
              <p:nvPr/>
            </p:nvSpPr>
            <p:spPr>
              <a:xfrm>
                <a:off x="1348636" y="1370732"/>
                <a:ext cx="538063" cy="295422"/>
              </a:xfrm>
              <a:prstGeom prst="parallelogram">
                <a:avLst>
                  <a:gd name="adj" fmla="val 31855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2C2A2C"/>
                  </a:solidFill>
                </a:endParaRPr>
              </a:p>
            </p:txBody>
          </p:sp>
          <p:sp>
            <p:nvSpPr>
              <p:cNvPr id="10" name="Parallelogram 9">
                <a:extLst>
                  <a:ext uri="{FF2B5EF4-FFF2-40B4-BE49-F238E27FC236}">
                    <a16:creationId xmlns:a16="http://schemas.microsoft.com/office/drawing/2014/main" id="{97089ECE-D15D-4688-9E86-30FA6539A6BC}"/>
                  </a:ext>
                </a:extLst>
              </p:cNvPr>
              <p:cNvSpPr/>
              <p:nvPr/>
            </p:nvSpPr>
            <p:spPr>
              <a:xfrm>
                <a:off x="1819133" y="1370732"/>
                <a:ext cx="196253" cy="295422"/>
              </a:xfrm>
              <a:prstGeom prst="parallelogram">
                <a:avLst>
                  <a:gd name="adj" fmla="val 46702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2C2A2C"/>
                  </a:solidFill>
                </a:endParaRPr>
              </a:p>
            </p:txBody>
          </p:sp>
          <p:sp>
            <p:nvSpPr>
              <p:cNvPr id="11" name="Parallelogram 10">
                <a:extLst>
                  <a:ext uri="{FF2B5EF4-FFF2-40B4-BE49-F238E27FC236}">
                    <a16:creationId xmlns:a16="http://schemas.microsoft.com/office/drawing/2014/main" id="{83F6D06F-4524-4404-8FC9-EEC3DB022F6C}"/>
                  </a:ext>
                </a:extLst>
              </p:cNvPr>
              <p:cNvSpPr/>
              <p:nvPr/>
            </p:nvSpPr>
            <p:spPr>
              <a:xfrm>
                <a:off x="1952872" y="1370732"/>
                <a:ext cx="196253" cy="295422"/>
              </a:xfrm>
              <a:prstGeom prst="parallelogram">
                <a:avLst>
                  <a:gd name="adj" fmla="val 46702"/>
                </a:avLst>
              </a:prstGeom>
              <a:gradFill flip="none" rotWithShape="1">
                <a:gsLst>
                  <a:gs pos="0">
                    <a:srgbClr val="88D0E8"/>
                  </a:gs>
                  <a:gs pos="100000">
                    <a:srgbClr val="F1B610"/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rgbClr val="2C2A2C"/>
                  </a:solidFill>
                </a:endParaRP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6C4858B-DE09-4519-8B42-FA3709BA6372}"/>
                </a:ext>
              </a:extLst>
            </p:cNvPr>
            <p:cNvSpPr txBox="1"/>
            <p:nvPr/>
          </p:nvSpPr>
          <p:spPr>
            <a:xfrm>
              <a:off x="2230542" y="820702"/>
              <a:ext cx="3066480" cy="830997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4800" dirty="0" err="1">
                  <a:solidFill>
                    <a:srgbClr val="2C2A2C"/>
                  </a:solidFill>
                  <a:latin typeface="Neilvard One" pitchFamily="50" charset="0"/>
                </a:rPr>
                <a:t>Seasight</a:t>
              </a:r>
              <a:endParaRPr lang="en-US" sz="4800" dirty="0">
                <a:solidFill>
                  <a:srgbClr val="2C2A2C"/>
                </a:solidFill>
                <a:latin typeface="Neilvard One" pitchFamily="50" charset="0"/>
              </a:endParaRPr>
            </a:p>
          </p:txBody>
        </p:sp>
      </p:grpSp>
      <p:sp>
        <p:nvSpPr>
          <p:cNvPr id="12" name="Slide Number Placeholder 9">
            <a:extLst>
              <a:ext uri="{FF2B5EF4-FFF2-40B4-BE49-F238E27FC236}">
                <a16:creationId xmlns:a16="http://schemas.microsoft.com/office/drawing/2014/main" id="{0E8B39CD-9FEB-4AA4-B375-3BF84F37DB54}"/>
              </a:ext>
            </a:extLst>
          </p:cNvPr>
          <p:cNvSpPr txBox="1">
            <a:spLocks/>
          </p:cNvSpPr>
          <p:nvPr/>
        </p:nvSpPr>
        <p:spPr>
          <a:xfrm>
            <a:off x="9054613" y="601568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pPr/>
              <a:t>5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A14BF6-E09F-4B43-A341-755435D93409}"/>
              </a:ext>
            </a:extLst>
          </p:cNvPr>
          <p:cNvSpPr txBox="1"/>
          <p:nvPr/>
        </p:nvSpPr>
        <p:spPr>
          <a:xfrm>
            <a:off x="948257" y="3510588"/>
            <a:ext cx="47062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tserrat Medium" pitchFamily="2" charset="0"/>
              </a:rPr>
              <a:t>A smart buoy network that spots illegal fishing in real time—protecting oceans, one signal at a time.</a:t>
            </a:r>
          </a:p>
        </p:txBody>
      </p:sp>
    </p:spTree>
    <p:extLst>
      <p:ext uri="{BB962C8B-B14F-4D97-AF65-F5344CB8AC3E}">
        <p14:creationId xmlns:p14="http://schemas.microsoft.com/office/powerpoint/2010/main" val="1413726628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8B0120C-1314-4ECE-BFB9-8306DD6AA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613" y="6015680"/>
            <a:ext cx="2743200" cy="365125"/>
          </a:xfrm>
        </p:spPr>
        <p:txBody>
          <a:bodyPr/>
          <a:lstStyle/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t>6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C486D090-FAFD-415A-9CE3-6DA615C3214A}"/>
              </a:ext>
            </a:extLst>
          </p:cNvPr>
          <p:cNvSpPr/>
          <p:nvPr/>
        </p:nvSpPr>
        <p:spPr>
          <a:xfrm>
            <a:off x="4343716" y="476252"/>
            <a:ext cx="3504566" cy="603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8D0E8"/>
              </a:gs>
              <a:gs pos="100000">
                <a:srgbClr val="F1B610"/>
              </a:gs>
            </a:gsLst>
            <a:lin ang="0" scaled="1"/>
            <a:tileRect/>
          </a:gradFill>
          <a:ln>
            <a:noFill/>
          </a:ln>
          <a:effectLst>
            <a:outerShdw blurRad="203200" dist="38100" dir="2700000" algn="tl" rotWithShape="0">
              <a:prstClr val="black">
                <a:alpha val="13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b="1" dirty="0">
                <a:solidFill>
                  <a:srgbClr val="2C2A2C"/>
                </a:solidFill>
                <a:latin typeface="Montserrat" pitchFamily="2" charset="0"/>
              </a:rPr>
              <a:t>3D</a:t>
            </a:r>
            <a:r>
              <a:rPr lang="en-US" sz="2300" dirty="0">
                <a:solidFill>
                  <a:srgbClr val="2C2A2C"/>
                </a:solidFill>
                <a:latin typeface="Montserrat" pitchFamily="2" charset="0"/>
              </a:rPr>
              <a:t> Concept</a:t>
            </a:r>
            <a:endParaRPr lang="en-US" sz="2300" b="1" dirty="0">
              <a:solidFill>
                <a:srgbClr val="2C2A2C"/>
              </a:solidFill>
              <a:latin typeface="Montserrat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D24256-597E-496D-B9D5-273B930004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316"/>
          <a:stretch/>
        </p:blipFill>
        <p:spPr>
          <a:xfrm>
            <a:off x="453101" y="1079262"/>
            <a:ext cx="11103172" cy="5778738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6F629881-893C-4FEA-8F4E-17AC1DE2A676}"/>
              </a:ext>
            </a:extLst>
          </p:cNvPr>
          <p:cNvCxnSpPr>
            <a:cxnSpLocks/>
            <a:endCxn id="9" idx="3"/>
          </p:cNvCxnSpPr>
          <p:nvPr/>
        </p:nvCxnSpPr>
        <p:spPr>
          <a:xfrm flipH="1" flipV="1">
            <a:off x="4287740" y="2167074"/>
            <a:ext cx="1422947" cy="558873"/>
          </a:xfrm>
          <a:prstGeom prst="line">
            <a:avLst/>
          </a:prstGeom>
          <a:ln w="57150">
            <a:solidFill>
              <a:srgbClr val="2C2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22099FA-E7B8-4A87-AED6-6751106A3FED}"/>
              </a:ext>
            </a:extLst>
          </p:cNvPr>
          <p:cNvCxnSpPr>
            <a:cxnSpLocks/>
          </p:cNvCxnSpPr>
          <p:nvPr/>
        </p:nvCxnSpPr>
        <p:spPr>
          <a:xfrm flipV="1">
            <a:off x="6728603" y="4641011"/>
            <a:ext cx="1276710" cy="657667"/>
          </a:xfrm>
          <a:prstGeom prst="line">
            <a:avLst/>
          </a:prstGeom>
          <a:ln w="57150">
            <a:solidFill>
              <a:srgbClr val="2C2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9BB37D4-6842-48EE-BC05-F6D1D6C0AEC3}"/>
              </a:ext>
            </a:extLst>
          </p:cNvPr>
          <p:cNvSpPr txBox="1"/>
          <p:nvPr/>
        </p:nvSpPr>
        <p:spPr>
          <a:xfrm>
            <a:off x="453101" y="1751575"/>
            <a:ext cx="38346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gradFill flip="none" rotWithShape="1">
                  <a:gsLst>
                    <a:gs pos="0">
                      <a:srgbClr val="88D0E8"/>
                    </a:gs>
                    <a:gs pos="100000">
                      <a:srgbClr val="F36D24"/>
                    </a:gs>
                  </a:gsLst>
                  <a:lin ang="0" scaled="1"/>
                  <a:tileRect/>
                </a:gradFill>
                <a:latin typeface="Neilvard One" pitchFamily="50" charset="0"/>
              </a:rPr>
              <a:t>Waterproof:</a:t>
            </a:r>
            <a:r>
              <a:rPr lang="en-US" sz="2400" dirty="0">
                <a:latin typeface="Neilvard One" pitchFamily="50" charset="0"/>
              </a:rPr>
              <a:t> </a:t>
            </a:r>
            <a:r>
              <a:rPr lang="en-US" sz="2400" dirty="0">
                <a:latin typeface="Montserrat" pitchFamily="2" charset="0"/>
              </a:rPr>
              <a:t>supports</a:t>
            </a:r>
          </a:p>
          <a:p>
            <a:pPr algn="ctr"/>
            <a:r>
              <a:rPr lang="en-US" sz="2400" dirty="0">
                <a:latin typeface="Montserrat" pitchFamily="2" charset="0"/>
              </a:rPr>
              <a:t>harsh environment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692611-6F42-4830-98D1-C7437777774F}"/>
              </a:ext>
            </a:extLst>
          </p:cNvPr>
          <p:cNvSpPr txBox="1"/>
          <p:nvPr/>
        </p:nvSpPr>
        <p:spPr>
          <a:xfrm>
            <a:off x="7839427" y="4085884"/>
            <a:ext cx="40552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gradFill flip="none" rotWithShape="1">
                  <a:gsLst>
                    <a:gs pos="0">
                      <a:srgbClr val="88D0E8"/>
                    </a:gs>
                    <a:gs pos="100000">
                      <a:srgbClr val="F36D24"/>
                    </a:gs>
                  </a:gsLst>
                  <a:lin ang="0" scaled="1"/>
                  <a:tileRect/>
                </a:gradFill>
                <a:latin typeface="Neilvard One" pitchFamily="50" charset="0"/>
              </a:rPr>
              <a:t>Robust design:</a:t>
            </a:r>
            <a:r>
              <a:rPr lang="en-US" sz="2400" dirty="0">
                <a:latin typeface="Neilvard One" pitchFamily="50" charset="0"/>
              </a:rPr>
              <a:t> </a:t>
            </a:r>
            <a:r>
              <a:rPr lang="en-US" sz="2400" dirty="0">
                <a:latin typeface="Montserrat" pitchFamily="2" charset="0"/>
              </a:rPr>
              <a:t>supports</a:t>
            </a:r>
          </a:p>
          <a:p>
            <a:pPr algn="ctr"/>
            <a:r>
              <a:rPr lang="en-US" sz="2400" dirty="0">
                <a:latin typeface="Montserrat" pitchFamily="2" charset="0"/>
              </a:rPr>
              <a:t>harsh environment</a:t>
            </a:r>
          </a:p>
        </p:txBody>
      </p:sp>
    </p:spTree>
    <p:extLst>
      <p:ext uri="{BB962C8B-B14F-4D97-AF65-F5344CB8AC3E}">
        <p14:creationId xmlns:p14="http://schemas.microsoft.com/office/powerpoint/2010/main" val="259362240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8B0120C-1314-4ECE-BFB9-8306DD6AA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613" y="6015680"/>
            <a:ext cx="2743200" cy="365125"/>
          </a:xfrm>
        </p:spPr>
        <p:txBody>
          <a:bodyPr/>
          <a:lstStyle/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t>7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B2B4968-53B6-479E-8DFC-5EF4CAB016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258" y="1190445"/>
            <a:ext cx="9627483" cy="5667555"/>
          </a:xfrm>
          <a:prstGeom prst="rect">
            <a:avLst/>
          </a:prstGeom>
        </p:spPr>
      </p:pic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BB972A8-1A2C-4445-A18F-7758B1E0E22F}"/>
              </a:ext>
            </a:extLst>
          </p:cNvPr>
          <p:cNvCxnSpPr>
            <a:cxnSpLocks/>
          </p:cNvCxnSpPr>
          <p:nvPr/>
        </p:nvCxnSpPr>
        <p:spPr>
          <a:xfrm flipV="1">
            <a:off x="6349042" y="1604513"/>
            <a:ext cx="1547404" cy="174354"/>
          </a:xfrm>
          <a:prstGeom prst="line">
            <a:avLst/>
          </a:prstGeom>
          <a:ln w="57150">
            <a:solidFill>
              <a:srgbClr val="2C2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BCDC0905-7E94-46CB-8BB3-9BE04AE751C2}"/>
              </a:ext>
            </a:extLst>
          </p:cNvPr>
          <p:cNvSpPr txBox="1"/>
          <p:nvPr/>
        </p:nvSpPr>
        <p:spPr>
          <a:xfrm>
            <a:off x="614826" y="1431880"/>
            <a:ext cx="38346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gradFill flip="none" rotWithShape="1">
                  <a:gsLst>
                    <a:gs pos="0">
                      <a:srgbClr val="88D0E8"/>
                    </a:gs>
                    <a:gs pos="100000">
                      <a:srgbClr val="F36D24"/>
                    </a:gs>
                  </a:gsLst>
                  <a:lin ang="0" scaled="1"/>
                  <a:tileRect/>
                </a:gradFill>
                <a:latin typeface="Neilvard One" pitchFamily="50" charset="0"/>
              </a:rPr>
              <a:t>Waterproof:</a:t>
            </a:r>
            <a:r>
              <a:rPr lang="en-US" sz="2400" dirty="0">
                <a:latin typeface="Neilvard One" pitchFamily="50" charset="0"/>
              </a:rPr>
              <a:t> </a:t>
            </a:r>
            <a:r>
              <a:rPr lang="en-US" sz="2400" dirty="0">
                <a:latin typeface="Montserrat" pitchFamily="2" charset="0"/>
              </a:rPr>
              <a:t>supports</a:t>
            </a:r>
          </a:p>
          <a:p>
            <a:pPr algn="ctr"/>
            <a:r>
              <a:rPr lang="en-US" sz="2400" dirty="0">
                <a:latin typeface="Montserrat" pitchFamily="2" charset="0"/>
              </a:rPr>
              <a:t>harsh environment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6A9630-BFF0-4F3C-95DF-6E3DC8BD4163}"/>
              </a:ext>
            </a:extLst>
          </p:cNvPr>
          <p:cNvSpPr txBox="1"/>
          <p:nvPr/>
        </p:nvSpPr>
        <p:spPr>
          <a:xfrm>
            <a:off x="7742536" y="1016382"/>
            <a:ext cx="40552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gradFill flip="none" rotWithShape="1">
                  <a:gsLst>
                    <a:gs pos="0">
                      <a:srgbClr val="88D0E8"/>
                    </a:gs>
                    <a:gs pos="100000">
                      <a:srgbClr val="F36D24"/>
                    </a:gs>
                  </a:gsLst>
                  <a:lin ang="0" scaled="1"/>
                  <a:tileRect/>
                </a:gradFill>
                <a:latin typeface="Neilvard One" pitchFamily="50" charset="0"/>
              </a:rPr>
              <a:t>Robust design:</a:t>
            </a:r>
            <a:r>
              <a:rPr lang="en-US" sz="2400" dirty="0">
                <a:latin typeface="Neilvard One" pitchFamily="50" charset="0"/>
              </a:rPr>
              <a:t> </a:t>
            </a:r>
            <a:r>
              <a:rPr lang="en-US" sz="2400" dirty="0">
                <a:latin typeface="Montserrat" pitchFamily="2" charset="0"/>
              </a:rPr>
              <a:t>supports</a:t>
            </a:r>
          </a:p>
          <a:p>
            <a:pPr algn="ctr"/>
            <a:r>
              <a:rPr lang="en-US" sz="2400" dirty="0">
                <a:latin typeface="Montserrat" pitchFamily="2" charset="0"/>
              </a:rPr>
              <a:t>harsh environment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E818268-CBCD-4416-B1A6-6129B52F413B}"/>
              </a:ext>
            </a:extLst>
          </p:cNvPr>
          <p:cNvCxnSpPr>
            <a:cxnSpLocks/>
          </p:cNvCxnSpPr>
          <p:nvPr/>
        </p:nvCxnSpPr>
        <p:spPr>
          <a:xfrm>
            <a:off x="3899140" y="2501660"/>
            <a:ext cx="1613540" cy="238664"/>
          </a:xfrm>
          <a:prstGeom prst="line">
            <a:avLst/>
          </a:prstGeom>
          <a:ln w="57150">
            <a:solidFill>
              <a:srgbClr val="2C2A2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5498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8B0120C-1314-4ECE-BFB9-8306DD6AA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613" y="6015680"/>
            <a:ext cx="2743200" cy="365125"/>
          </a:xfrm>
        </p:spPr>
        <p:txBody>
          <a:bodyPr/>
          <a:lstStyle/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t>8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B2B4968-53B6-479E-8DFC-5EF4CAB0166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324" y="3644348"/>
            <a:ext cx="5459035" cy="32136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5665DFD-961E-43A0-8D57-5D0782EC3D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6360" y="477195"/>
            <a:ext cx="4891910" cy="456073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4959F7F-596B-475C-9950-888C2EBF2A53}"/>
              </a:ext>
            </a:extLst>
          </p:cNvPr>
          <p:cNvCxnSpPr>
            <a:cxnSpLocks/>
          </p:cNvCxnSpPr>
          <p:nvPr/>
        </p:nvCxnSpPr>
        <p:spPr>
          <a:xfrm flipV="1">
            <a:off x="2353235" y="3760631"/>
            <a:ext cx="3300521" cy="797923"/>
          </a:xfrm>
          <a:prstGeom prst="straightConnector1">
            <a:avLst/>
          </a:prstGeom>
          <a:ln w="57150">
            <a:solidFill>
              <a:srgbClr val="2C2A2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523CC24-4F03-48E5-BA4E-62FFE2D1DC6A}"/>
              </a:ext>
            </a:extLst>
          </p:cNvPr>
          <p:cNvSpPr/>
          <p:nvPr/>
        </p:nvSpPr>
        <p:spPr>
          <a:xfrm>
            <a:off x="6871948" y="5332055"/>
            <a:ext cx="3504566" cy="603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8D0E8"/>
              </a:gs>
              <a:gs pos="100000">
                <a:srgbClr val="F1B610"/>
              </a:gs>
            </a:gsLst>
            <a:lin ang="0" scaled="1"/>
            <a:tileRect/>
          </a:gradFill>
          <a:ln>
            <a:noFill/>
          </a:ln>
          <a:effectLst>
            <a:outerShdw blurRad="203200" dist="38100" dir="2700000" algn="tl" rotWithShape="0">
              <a:prstClr val="black">
                <a:alpha val="13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b="1" dirty="0">
                <a:solidFill>
                  <a:srgbClr val="2C2A2C"/>
                </a:solidFill>
                <a:latin typeface="Montserrat" pitchFamily="2" charset="0"/>
              </a:rPr>
              <a:t>PCB </a:t>
            </a:r>
            <a:r>
              <a:rPr lang="en-US" sz="2300" dirty="0">
                <a:solidFill>
                  <a:srgbClr val="2C2A2C"/>
                </a:solidFill>
                <a:latin typeface="Montserrat" pitchFamily="2" charset="0"/>
              </a:rPr>
              <a:t>board</a:t>
            </a:r>
          </a:p>
        </p:txBody>
      </p:sp>
    </p:spTree>
    <p:extLst>
      <p:ext uri="{BB962C8B-B14F-4D97-AF65-F5344CB8AC3E}">
        <p14:creationId xmlns:p14="http://schemas.microsoft.com/office/powerpoint/2010/main" val="2661428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8B0120C-1314-4ECE-BFB9-8306DD6AA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613" y="6015680"/>
            <a:ext cx="2743200" cy="365125"/>
          </a:xfrm>
        </p:spPr>
        <p:txBody>
          <a:bodyPr/>
          <a:lstStyle/>
          <a:p>
            <a:fld id="{1A225AA3-1E30-465B-BF95-021F6BA90CEA}" type="slidenum">
              <a:rPr lang="en-US" sz="2000" smtClean="0">
                <a:solidFill>
                  <a:schemeClr val="tx1"/>
                </a:solidFill>
                <a:latin typeface="Neilvard One" pitchFamily="50" charset="0"/>
              </a:rPr>
              <a:t>9</a:t>
            </a:fld>
            <a:endParaRPr lang="en-US" sz="2000" dirty="0">
              <a:solidFill>
                <a:schemeClr val="tx1"/>
              </a:solidFill>
              <a:latin typeface="Neilvard One" pitchFamily="50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C486D090-FAFD-415A-9CE3-6DA615C3214A}"/>
              </a:ext>
            </a:extLst>
          </p:cNvPr>
          <p:cNvSpPr/>
          <p:nvPr/>
        </p:nvSpPr>
        <p:spPr>
          <a:xfrm>
            <a:off x="4213858" y="476252"/>
            <a:ext cx="3764282" cy="60301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88D0E8"/>
              </a:gs>
              <a:gs pos="100000">
                <a:srgbClr val="F1B610"/>
              </a:gs>
            </a:gsLst>
            <a:lin ang="0" scaled="1"/>
            <a:tileRect/>
          </a:gradFill>
          <a:ln>
            <a:noFill/>
          </a:ln>
          <a:effectLst>
            <a:outerShdw blurRad="203200" dist="38100" dir="2700000" algn="tl" rotWithShape="0">
              <a:prstClr val="black">
                <a:alpha val="13000"/>
              </a:prstClr>
            </a:out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300" b="1" dirty="0">
                <a:solidFill>
                  <a:srgbClr val="2C2A2C"/>
                </a:solidFill>
                <a:latin typeface="Montserrat" pitchFamily="2" charset="0"/>
              </a:rPr>
              <a:t>System</a:t>
            </a:r>
            <a:r>
              <a:rPr lang="en-US" sz="2300" dirty="0">
                <a:solidFill>
                  <a:srgbClr val="2C2A2C"/>
                </a:solidFill>
                <a:latin typeface="Montserrat" pitchFamily="2" charset="0"/>
              </a:rPr>
              <a:t> Architecture</a:t>
            </a:r>
            <a:endParaRPr lang="en-US" sz="2300" b="1" dirty="0">
              <a:solidFill>
                <a:srgbClr val="2C2A2C"/>
              </a:solidFill>
              <a:latin typeface="Montserrat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F95DB8-7D1A-497F-99A2-C1FA6BA4EA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8304" y="903487"/>
            <a:ext cx="6055390" cy="6084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554220"/>
      </p:ext>
    </p:extLst>
  </p:cSld>
  <p:clrMapOvr>
    <a:masterClrMapping/>
  </p:clrMapOvr>
  <p:transition spd="slow"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370</Words>
  <Application>Microsoft Office PowerPoint</Application>
  <PresentationFormat>Widescreen</PresentationFormat>
  <Paragraphs>85</Paragraphs>
  <Slides>19</Slides>
  <Notes>0</Notes>
  <HiddenSlides>5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Montserrat</vt:lpstr>
      <vt:lpstr>Montserrat ExtraBold</vt:lpstr>
      <vt:lpstr>Montserrat Medium</vt:lpstr>
      <vt:lpstr>Neilvard One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Malek Boubahri</dc:creator>
  <cp:lastModifiedBy>Malek Boubahri</cp:lastModifiedBy>
  <cp:revision>33</cp:revision>
  <dcterms:created xsi:type="dcterms:W3CDTF">2025-04-12T21:50:45Z</dcterms:created>
  <dcterms:modified xsi:type="dcterms:W3CDTF">2025-04-19T16:36:43Z</dcterms:modified>
</cp:coreProperties>
</file>

<file path=docProps/thumbnail.jpeg>
</file>